
<file path=[Content_Types].xml><?xml version="1.0" encoding="utf-8"?>
<Types xmlns="http://schemas.openxmlformats.org/package/2006/content-types">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ppt/theme/theme2.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officeDocument/2006/relationships/extended-properties" Target="docProps/app.xml"/><Relationship Id="rId2" Type="http://schemas.openxmlformats.org/package/2006/relationships/metadata/core-properties" Target="docProps/core.xml"/><Relationship Id="rId1" Type="http://schemas.openxmlformats.org/officeDocument/2006/relationships/officeDocument" Target="ppt/presentation.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72" r:id="rId1"/>
  </p:sldMasterIdLst>
  <p:notesMasterIdLst>
    <p:notesMasterId r:id="rId10"/>
  </p:notesMasterIdLst>
  <p:sldIdLst>
    <p:sldId id="256" r:id="rId2"/>
    <p:sldId id="257" r:id="rId3"/>
    <p:sldId id="258" r:id="rId4"/>
    <p:sldId id="263" r:id="rId5"/>
    <p:sldId id="264" r:id="rId6"/>
    <p:sldId id="265" r:id="rId7"/>
    <p:sldId id="260" r:id="rId8"/>
    <p:sldId id="262" r:id="rId9"/>
  </p:sldIdLst>
  <p:sldSz cx="9144000" cy="6858000" type="screen4x3"/>
  <p:notesSz cx="6858000" cy="9144000"/>
  <p:defaultText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15:guide id="1" orient="horz" pos="2160">
          <p15:clr>
            <a:srgbClr val="A4A3A4"/>
          </p15:clr>
        </p15:guide>
        <p15:guide id="2" pos="2880">
          <p15:clr>
            <a:srgbClr val="A4A3A4"/>
          </p15:clr>
        </p15:guide>
      </p15:sld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15620"/>
    <p:restoredTop sz="84739" autoAdjust="0"/>
  </p:normalViewPr>
  <p:slideViewPr>
    <p:cSldViewPr>
      <p:cViewPr varScale="1">
        <p:scale>
          <a:sx n="57" d="100"/>
          <a:sy n="57" d="100"/>
        </p:scale>
        <p:origin x="1540" y="36"/>
      </p:cViewPr>
      <p:guideLst>
        <p:guide orient="horz" pos="2160"/>
        <p:guide pos="2880"/>
      </p:guideLst>
    </p:cSldViewPr>
  </p:slideViewPr>
  <p:notesTextViewPr>
    <p:cViewPr>
      <p:scale>
        <a:sx n="1" d="1"/>
        <a:sy n="1" d="1"/>
      </p:scale>
      <p:origin x="0" y="0"/>
    </p:cViewPr>
  </p:notesTextViewPr>
  <p:gridSpacing cx="76200" cy="76200"/>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theme" Target="theme/theme1.xml"/><Relationship Id="rId3" Type="http://schemas.openxmlformats.org/officeDocument/2006/relationships/slide" Target="slides/slide2.xml"/><Relationship Id="rId7" Type="http://schemas.openxmlformats.org/officeDocument/2006/relationships/slide" Target="slides/slide6.xml"/><Relationship Id="rId12" Type="http://schemas.openxmlformats.org/officeDocument/2006/relationships/viewProps" Target="viewProps.xml"/><Relationship Id="rId2" Type="http://schemas.openxmlformats.org/officeDocument/2006/relationships/slide" Target="slides/slide1.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presProps" Target="presProps.xml"/><Relationship Id="rId5" Type="http://schemas.openxmlformats.org/officeDocument/2006/relationships/slide" Target="slides/slide4.xml"/><Relationship Id="rId10" Type="http://schemas.openxmlformats.org/officeDocument/2006/relationships/notesMaster" Target="notesMasters/notesMaster1.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tableStyles" Target="tableStyles.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7200"/>
          </a:xfrm>
          <a:prstGeom prst="rect">
            <a:avLst/>
          </a:prstGeom>
        </p:spPr>
        <p:txBody>
          <a:bodyPr vert="horz" lIns="91440" tIns="45720" rIns="91440" bIns="45720" rtlCol="0"/>
          <a:lstStyle>
            <a:lvl1pPr algn="l">
              <a:defRPr sz="1200"/>
            </a:lvl1pPr>
          </a:lstStyle>
          <a:p>
            <a:endParaRPr lang="en-US"/>
          </a:p>
        </p:txBody>
      </p:sp>
      <p:sp>
        <p:nvSpPr>
          <p:cNvPr id="3" name="Date Placeholder 2"/>
          <p:cNvSpPr>
            <a:spLocks noGrp="1"/>
          </p:cNvSpPr>
          <p:nvPr>
            <p:ph type="dt" idx="1"/>
          </p:nvPr>
        </p:nvSpPr>
        <p:spPr>
          <a:xfrm>
            <a:off x="3884613" y="0"/>
            <a:ext cx="2971800" cy="457200"/>
          </a:xfrm>
          <a:prstGeom prst="rect">
            <a:avLst/>
          </a:prstGeom>
        </p:spPr>
        <p:txBody>
          <a:bodyPr vert="horz" lIns="91440" tIns="45720" rIns="91440" bIns="45720" rtlCol="0"/>
          <a:lstStyle>
            <a:lvl1pPr algn="r">
              <a:defRPr sz="1200"/>
            </a:lvl1pPr>
          </a:lstStyle>
          <a:p>
            <a:fld id="{E2AABD91-19B7-4358-AF35-2007F8D351AC}" type="datetimeFigureOut">
              <a:rPr lang="en-US" smtClean="0"/>
              <a:t>10/16/2020</a:t>
            </a:fld>
            <a:endParaRPr lang="en-US"/>
          </a:p>
        </p:txBody>
      </p:sp>
      <p:sp>
        <p:nvSpPr>
          <p:cNvPr id="4" name="Slide Image Placeholder 3"/>
          <p:cNvSpPr>
            <a:spLocks noGrp="1" noRot="1" noChangeAspect="1"/>
          </p:cNvSpPr>
          <p:nvPr>
            <p:ph type="sldImg" idx="2"/>
          </p:nvPr>
        </p:nvSpPr>
        <p:spPr>
          <a:xfrm>
            <a:off x="1143000" y="685800"/>
            <a:ext cx="4572000" cy="3429000"/>
          </a:xfrm>
          <a:prstGeom prst="rect">
            <a:avLst/>
          </a:prstGeom>
          <a:noFill/>
          <a:ln w="12700">
            <a:solidFill>
              <a:prstClr val="black"/>
            </a:solidFill>
          </a:ln>
        </p:spPr>
        <p:txBody>
          <a:bodyPr vert="horz" lIns="91440" tIns="45720" rIns="91440" bIns="45720" rtlCol="0" anchor="ctr"/>
          <a:lstStyle/>
          <a:p>
            <a:endParaRPr lang="en-US"/>
          </a:p>
        </p:txBody>
      </p:sp>
      <p:sp>
        <p:nvSpPr>
          <p:cNvPr id="5" name="Notes Placeholder 4"/>
          <p:cNvSpPr>
            <a:spLocks noGrp="1"/>
          </p:cNvSpPr>
          <p:nvPr>
            <p:ph type="body" sz="quarter" idx="3"/>
          </p:nvPr>
        </p:nvSpPr>
        <p:spPr>
          <a:xfrm>
            <a:off x="685800" y="4343400"/>
            <a:ext cx="5486400" cy="4114800"/>
          </a:xfrm>
          <a:prstGeom prst="rect">
            <a:avLst/>
          </a:prstGeom>
        </p:spPr>
        <p:txBody>
          <a:bodyPr vert="horz" lIns="91440" tIns="45720" rIns="91440" bIns="45720" rtlCol="0"/>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6" name="Footer Placeholder 5"/>
          <p:cNvSpPr>
            <a:spLocks noGrp="1"/>
          </p:cNvSpPr>
          <p:nvPr>
            <p:ph type="ftr" sz="quarter" idx="4"/>
          </p:nvPr>
        </p:nvSpPr>
        <p:spPr>
          <a:xfrm>
            <a:off x="0" y="8685213"/>
            <a:ext cx="2971800" cy="457200"/>
          </a:xfrm>
          <a:prstGeom prst="rect">
            <a:avLst/>
          </a:prstGeom>
        </p:spPr>
        <p:txBody>
          <a:bodyPr vert="horz" lIns="91440" tIns="45720" rIns="91440" bIns="45720" rtlCol="0" anchor="b"/>
          <a:lstStyle>
            <a:lvl1pPr algn="l">
              <a:defRPr sz="1200"/>
            </a:lvl1pPr>
          </a:lstStyle>
          <a:p>
            <a:endParaRPr lang="en-US"/>
          </a:p>
        </p:txBody>
      </p:sp>
      <p:sp>
        <p:nvSpPr>
          <p:cNvPr id="7" name="Slide Number Placeholder 6"/>
          <p:cNvSpPr>
            <a:spLocks noGrp="1"/>
          </p:cNvSpPr>
          <p:nvPr>
            <p:ph type="sldNum" sz="quarter" idx="5"/>
          </p:nvPr>
        </p:nvSpPr>
        <p:spPr>
          <a:xfrm>
            <a:off x="3884613" y="8685213"/>
            <a:ext cx="2971800" cy="457200"/>
          </a:xfrm>
          <a:prstGeom prst="rect">
            <a:avLst/>
          </a:prstGeom>
        </p:spPr>
        <p:txBody>
          <a:bodyPr vert="horz" lIns="91440" tIns="45720" rIns="91440" bIns="45720" rtlCol="0" anchor="b"/>
          <a:lstStyle>
            <a:lvl1pPr algn="r">
              <a:defRPr sz="1200"/>
            </a:lvl1pPr>
          </a:lstStyle>
          <a:p>
            <a:fld id="{28E9D7FB-AFC6-480A-85A8-F8A77E35FB39}" type="slidenum">
              <a:rPr lang="en-US" smtClean="0"/>
              <a:t>‹#›</a:t>
            </a:fld>
            <a:endParaRPr lang="en-US"/>
          </a:p>
        </p:txBody>
      </p:sp>
    </p:spTree>
    <p:extLst>
      <p:ext uri="{BB962C8B-B14F-4D97-AF65-F5344CB8AC3E}">
        <p14:creationId xmlns:p14="http://schemas.microsoft.com/office/powerpoint/2010/main" val="3580300692"/>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Every government needs to consolidate power so that state affairs could run concurrently with the set leadership plans. The reason why governments are nationwide project regulators is because of the power scheming and coordination in the all the spheres that cover social, economic and political spheres. Intergovernmental regulations are a combination of coordinated affairs between the federal government, devolved governments and the local administrations authorities. This presentation reviews two important programs of intergovernmental relations as discussed according the author </a:t>
            </a:r>
            <a:r>
              <a:rPr lang="en-US" dirty="0" err="1"/>
              <a:t>Dail</a:t>
            </a:r>
            <a:r>
              <a:rPr lang="en-US" dirty="0"/>
              <a:t> S. Wright. Public housing and mental health are programs that depict the kind of bilateral relationship between governments. The initiation of the concept of public housing was based on the principles of providing for the public. In relation to keeping the public safe and enhancement of universal right to shelter basic need, the federal governments have worked with the ministries and government owned corporations that deal with urban and rural development so that public housing can be one of the administered concepts of intergovernmental relations.  On the other hand, mental health has also been one of the most critical concerns in federal correctional institutions as well as county jails. The impacts of mental health are characteristically involving for the both central and devolved governments. These two programs embody the political coordination between the federal governments and the devolved systems of governance in many states.</a:t>
            </a:r>
          </a:p>
        </p:txBody>
      </p:sp>
      <p:sp>
        <p:nvSpPr>
          <p:cNvPr id="4" name="Slide Number Placeholder 3"/>
          <p:cNvSpPr>
            <a:spLocks noGrp="1"/>
          </p:cNvSpPr>
          <p:nvPr>
            <p:ph type="sldNum" sz="quarter" idx="10"/>
          </p:nvPr>
        </p:nvSpPr>
        <p:spPr/>
        <p:txBody>
          <a:bodyPr/>
          <a:lstStyle/>
          <a:p>
            <a:fld id="{28E9D7FB-AFC6-480A-85A8-F8A77E35FB39}" type="slidenum">
              <a:rPr lang="en-US" smtClean="0"/>
              <a:t>2</a:t>
            </a:fld>
            <a:endParaRPr lang="en-US"/>
          </a:p>
        </p:txBody>
      </p:sp>
    </p:spTree>
    <p:extLst>
      <p:ext uri="{BB962C8B-B14F-4D97-AF65-F5344CB8AC3E}">
        <p14:creationId xmlns:p14="http://schemas.microsoft.com/office/powerpoint/2010/main" val="1354538556"/>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Public housing had for instance been a pivotal political policy–making drive before the economic recession of the years 2007-2008. United States had had top ranking real estate corporations which had either regulatory links with the central or devolved state governments or were direct emblems of the government. The objective of the real estate upsurge during the early 2000s had been to fulfill the universal human rights to own homes as a form of dream fulfillment. What the threshold of the upsurge in the real estate industry was characterized by the coordination of political milestones through housing policy. Critics in the works sampled by </a:t>
            </a:r>
            <a:r>
              <a:rPr lang="en-US" dirty="0" err="1"/>
              <a:t>Mofolo</a:t>
            </a:r>
            <a:r>
              <a:rPr lang="en-US" dirty="0"/>
              <a:t> (2016) illustrate that public housing are among the agendum portfolio that improves the political elite’s acceptability in the society through better public relations. </a:t>
            </a:r>
          </a:p>
          <a:p>
            <a:r>
              <a:rPr lang="en-US" dirty="0"/>
              <a:t>	Whereas </a:t>
            </a:r>
            <a:r>
              <a:rPr lang="en-US" dirty="0" err="1"/>
              <a:t>Mofolo</a:t>
            </a:r>
            <a:r>
              <a:rPr lang="en-US" dirty="0"/>
              <a:t> (2016) reads cynicism in the Public Housing by the intergovernmental relations, Wright (1974) describes that it is a channel that fosters competitiveness, creativity and social conflict resolutions. Reviewing the position of Wright &amp; Stenberg (2018) on intergovernmental relations impacts that public housing however is one of the accountability policies that dichotomize political leadership in relation to the public service delivery.  If there are state public servants living in better houses for instance, then the same living standards should be made available for the ordinary citizens. By capping financial institutions interest rates on loans and mortgages, the dream to access better housing is drawn near. </a:t>
            </a:r>
          </a:p>
          <a:p>
            <a:endParaRPr lang="en-US" dirty="0"/>
          </a:p>
        </p:txBody>
      </p:sp>
      <p:sp>
        <p:nvSpPr>
          <p:cNvPr id="4" name="Slide Number Placeholder 3"/>
          <p:cNvSpPr>
            <a:spLocks noGrp="1"/>
          </p:cNvSpPr>
          <p:nvPr>
            <p:ph type="sldNum" sz="quarter" idx="10"/>
          </p:nvPr>
        </p:nvSpPr>
        <p:spPr/>
        <p:txBody>
          <a:bodyPr/>
          <a:lstStyle/>
          <a:p>
            <a:fld id="{28E9D7FB-AFC6-480A-85A8-F8A77E35FB39}" type="slidenum">
              <a:rPr lang="en-US" smtClean="0"/>
              <a:t>3</a:t>
            </a:fld>
            <a:endParaRPr lang="en-US"/>
          </a:p>
        </p:txBody>
      </p:sp>
    </p:spTree>
    <p:extLst>
      <p:ext uri="{BB962C8B-B14F-4D97-AF65-F5344CB8AC3E}">
        <p14:creationId xmlns:p14="http://schemas.microsoft.com/office/powerpoint/2010/main" val="823238687"/>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Mental health had initially been left to be treated and intervened upon as a corresponding function system of the central government. With advancement in technology and devolution systems, majority states within United States, for instance, have further upgraded the treatment techniques used to intervene for mental health cases. As indicated by Wright (1974), the political decisions that impacted treating of mental ill patients in confinement or psychiatric hospitals reversed to taking the mental ill patients into state or district jails.  Research found that most cases of involving public assault, domestic violence and precarious behavioral actions like suicide or harm against members of the public emanated from patients with mental illnesses. </a:t>
            </a:r>
          </a:p>
          <a:p>
            <a:r>
              <a:rPr lang="en-US" dirty="0"/>
              <a:t>	The change from the initial methods that were used to underscore intervention practices have necessitated intergovernmental relations to creating a reform known as the deinstitutionalization of the severe mental illness. In his findings, </a:t>
            </a:r>
            <a:r>
              <a:rPr lang="en-US" dirty="0" err="1"/>
              <a:t>Mofolo</a:t>
            </a:r>
            <a:r>
              <a:rPr lang="en-US" dirty="0"/>
              <a:t> (2016) elaborate that such advanced approaches by governments are positively taken by the community that the policy immediately impacts. Deinstitutionalization of severe mental illness requires the community to take up roles in administering psychosocial support and pharmacological interventions to deal with mental illnesses. All of the initiatives that work in tandem with the policy are operational at the expense of the government sponsorship. This is attributed to intergovernmental relations.</a:t>
            </a:r>
          </a:p>
          <a:p>
            <a:endParaRPr lang="en-US" dirty="0"/>
          </a:p>
        </p:txBody>
      </p:sp>
      <p:sp>
        <p:nvSpPr>
          <p:cNvPr id="4" name="Slide Number Placeholder 3"/>
          <p:cNvSpPr>
            <a:spLocks noGrp="1"/>
          </p:cNvSpPr>
          <p:nvPr>
            <p:ph type="sldNum" sz="quarter" idx="10"/>
          </p:nvPr>
        </p:nvSpPr>
        <p:spPr/>
        <p:txBody>
          <a:bodyPr/>
          <a:lstStyle/>
          <a:p>
            <a:fld id="{28E9D7FB-AFC6-480A-85A8-F8A77E35FB39}" type="slidenum">
              <a:rPr lang="en-US" smtClean="0"/>
              <a:t>4</a:t>
            </a:fld>
            <a:endParaRPr lang="en-US"/>
          </a:p>
        </p:txBody>
      </p:sp>
    </p:spTree>
    <p:extLst>
      <p:ext uri="{BB962C8B-B14F-4D97-AF65-F5344CB8AC3E}">
        <p14:creationId xmlns:p14="http://schemas.microsoft.com/office/powerpoint/2010/main" val="3492239651"/>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Public housing policy is a very important intergovernmental relations oversight as it has improved the coordination of other government programs such as provision of education. Without proper urban housing plans, Wright (1974) describes that achieving other social amenities that are state sponsored will only remain to the reach of upper middle class citizens and the consistently affluent political class. Better public housing similarly demonstrates equal distribution of national resources from the central to devolved governments. As education creates new professional and economic opportunities for all citizens, withdrawing the intergovernmental oversight towards coordination of education program can negatively impact the community. Without the governments’ oversight in public housing, poverty index soar, crime rates go up and anarchy could be the resultant impact.  </a:t>
            </a:r>
          </a:p>
          <a:p>
            <a:r>
              <a:rPr lang="en-US" dirty="0"/>
              <a:t>	As seen in many dictatorial states, failure for the government to coordinate the services rendered to the public has paralyzed many countries’ fight against corruption and exploitation. Most businesses are privately traded and they are the biggest employment sector in nearly all states around the globe (</a:t>
            </a:r>
            <a:r>
              <a:rPr lang="en-US" dirty="0" err="1"/>
              <a:t>Goelzhauser</a:t>
            </a:r>
            <a:r>
              <a:rPr lang="en-US" dirty="0"/>
              <a:t> &amp; </a:t>
            </a:r>
            <a:r>
              <a:rPr lang="en-US" dirty="0" err="1"/>
              <a:t>Konisky</a:t>
            </a:r>
            <a:r>
              <a:rPr lang="en-US" dirty="0"/>
              <a:t>, 2020). Lack of governmental oversight cooperation with regulatory agencies in such states will create weaknesses that shall only allow further exploitation of the public.</a:t>
            </a:r>
          </a:p>
          <a:p>
            <a:endParaRPr lang="en-US" dirty="0"/>
          </a:p>
        </p:txBody>
      </p:sp>
      <p:sp>
        <p:nvSpPr>
          <p:cNvPr id="4" name="Slide Number Placeholder 3"/>
          <p:cNvSpPr>
            <a:spLocks noGrp="1"/>
          </p:cNvSpPr>
          <p:nvPr>
            <p:ph type="sldNum" sz="quarter" idx="10"/>
          </p:nvPr>
        </p:nvSpPr>
        <p:spPr/>
        <p:txBody>
          <a:bodyPr/>
          <a:lstStyle/>
          <a:p>
            <a:fld id="{28E9D7FB-AFC6-480A-85A8-F8A77E35FB39}" type="slidenum">
              <a:rPr lang="en-US" smtClean="0"/>
              <a:t>5</a:t>
            </a:fld>
            <a:endParaRPr lang="en-US"/>
          </a:p>
        </p:txBody>
      </p:sp>
    </p:spTree>
    <p:extLst>
      <p:ext uri="{BB962C8B-B14F-4D97-AF65-F5344CB8AC3E}">
        <p14:creationId xmlns:p14="http://schemas.microsoft.com/office/powerpoint/2010/main" val="3527594682"/>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The approach that recently resulted to deinstitutionalization of severe mental illness through cooperation of governments’ oversight has been advantageous in reducing the community stigma that traditionally befell the mentally ill patients. Although </a:t>
            </a:r>
            <a:r>
              <a:rPr lang="en-US" dirty="0" err="1"/>
              <a:t>Goelzhauser</a:t>
            </a:r>
            <a:r>
              <a:rPr lang="en-US" dirty="0"/>
              <a:t> &amp; </a:t>
            </a:r>
            <a:r>
              <a:rPr lang="en-US" dirty="0" err="1"/>
              <a:t>Konisky</a:t>
            </a:r>
            <a:r>
              <a:rPr lang="en-US" dirty="0"/>
              <a:t> (2020) and Wright (1974) view mental health as the mandatory provisions that governments must ensure that it is sustained, conceptually reviewing the ramifications of the policy such as the said deinstitutionalization proves very beneficial to the whole community. Mentally ill patients will resultantly be free from shackles of solitary confinements in asylums or psychiatric hospitals. As a result, it will be possible for the community projects that assist mentally ill patients to acquire financial aid from the government. The coordination of the central and states governments in relation to sponsoring community programs for the mental ill has significantly also provided employment opportunities for the common citizens. This form of intergovernmental relations has equally and positively impacted offender reentry programs and inmate programs that particularly deal with mental health cases. </a:t>
            </a:r>
          </a:p>
          <a:p>
            <a:r>
              <a:rPr lang="en-US" dirty="0"/>
              <a:t>	Failure of the governments to collaborate in providing intervention measures for the society’s mental health is a big threat to the outcome of mental health treatment. The consecutive events that will take place when federal and state governments fail to share insights on the mental health care are increased suicidal or homicide cases, continued stigmatization and proliferation of mentally ill inmates in federal prisons and state jails. This is a threat to the sound system functionality in a society that aims to grow and develop as discussed by </a:t>
            </a:r>
            <a:r>
              <a:rPr lang="en-US" dirty="0" err="1"/>
              <a:t>Goelzhauser</a:t>
            </a:r>
            <a:r>
              <a:rPr lang="en-US" dirty="0"/>
              <a:t> &amp; </a:t>
            </a:r>
            <a:r>
              <a:rPr lang="en-US" dirty="0" err="1"/>
              <a:t>Konisky</a:t>
            </a:r>
            <a:r>
              <a:rPr lang="en-US" dirty="0"/>
              <a:t> (2020). To positively intervene for the mental health patients, governments must unite under intergovernmental relations.</a:t>
            </a:r>
          </a:p>
          <a:p>
            <a:endParaRPr lang="en-US" dirty="0"/>
          </a:p>
        </p:txBody>
      </p:sp>
      <p:sp>
        <p:nvSpPr>
          <p:cNvPr id="4" name="Slide Number Placeholder 3"/>
          <p:cNvSpPr>
            <a:spLocks noGrp="1"/>
          </p:cNvSpPr>
          <p:nvPr>
            <p:ph type="sldNum" sz="quarter" idx="10"/>
          </p:nvPr>
        </p:nvSpPr>
        <p:spPr/>
        <p:txBody>
          <a:bodyPr/>
          <a:lstStyle/>
          <a:p>
            <a:fld id="{28E9D7FB-AFC6-480A-85A8-F8A77E35FB39}" type="slidenum">
              <a:rPr lang="en-US" smtClean="0"/>
              <a:t>6</a:t>
            </a:fld>
            <a:endParaRPr lang="en-US"/>
          </a:p>
        </p:txBody>
      </p:sp>
    </p:spTree>
    <p:extLst>
      <p:ext uri="{BB962C8B-B14F-4D97-AF65-F5344CB8AC3E}">
        <p14:creationId xmlns:p14="http://schemas.microsoft.com/office/powerpoint/2010/main" val="727887068"/>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Intergovernmental relations however criticized are important for the adequate and justified service delivery and reception by the members of the public. It requires strategic coordination not only to politicize the doctrines or laws that act to stipulate how a country runs but to effectively deliver credible services to the members of any society. Concepts relating to public housing and mental health are extraordinary topics of discussion in many public domains. With increased demand in formal employment sector and deteriorated working standards in the informal employment, it only requires intergovernmental coordination to create a justified society. Public housing as sponsored by states is half solution to the basic problems that meet the common citizens. Furthermore, it has been found that in certain societies, lack of basic needs such as housing results cases of mental illness. Mental illness on its accord is a cross-cultural phenomenon that can only be addressed by the intergovernmental relations. Governments therefore need to work harmoniously so as to solve major conflicts that galvanize the communities against social, economic and political progress.</a:t>
            </a:r>
          </a:p>
        </p:txBody>
      </p:sp>
      <p:sp>
        <p:nvSpPr>
          <p:cNvPr id="4" name="Slide Number Placeholder 3"/>
          <p:cNvSpPr>
            <a:spLocks noGrp="1"/>
          </p:cNvSpPr>
          <p:nvPr>
            <p:ph type="sldNum" sz="quarter" idx="10"/>
          </p:nvPr>
        </p:nvSpPr>
        <p:spPr/>
        <p:txBody>
          <a:bodyPr/>
          <a:lstStyle/>
          <a:p>
            <a:fld id="{28E9D7FB-AFC6-480A-85A8-F8A77E35FB39}" type="slidenum">
              <a:rPr lang="en-US" smtClean="0"/>
              <a:t>7</a:t>
            </a:fld>
            <a:endParaRPr lang="en-US"/>
          </a:p>
        </p:txBody>
      </p:sp>
    </p:spTree>
    <p:extLst>
      <p:ext uri="{BB962C8B-B14F-4D97-AF65-F5344CB8AC3E}">
        <p14:creationId xmlns:p14="http://schemas.microsoft.com/office/powerpoint/2010/main" val="1191300623"/>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1942416" y="2514601"/>
            <a:ext cx="6600451" cy="2262781"/>
          </a:xfrm>
        </p:spPr>
        <p:txBody>
          <a:bodyPr anchor="b">
            <a:normAutofit/>
          </a:bodyPr>
          <a:lstStyle>
            <a:lvl1pPr>
              <a:defRPr sz="5400"/>
            </a:lvl1pPr>
          </a:lstStyle>
          <a:p>
            <a:r>
              <a:rPr lang="en-US"/>
              <a:t>Click to edit Master title style</a:t>
            </a:r>
            <a:endParaRPr lang="en-US" dirty="0"/>
          </a:p>
        </p:txBody>
      </p:sp>
      <p:sp>
        <p:nvSpPr>
          <p:cNvPr id="3" name="Subtitle 2"/>
          <p:cNvSpPr>
            <a:spLocks noGrp="1"/>
          </p:cNvSpPr>
          <p:nvPr>
            <p:ph type="subTitle" idx="1"/>
          </p:nvPr>
        </p:nvSpPr>
        <p:spPr>
          <a:xfrm>
            <a:off x="1942416" y="4777380"/>
            <a:ext cx="6600451" cy="1126283"/>
          </a:xfrm>
        </p:spPr>
        <p:txBody>
          <a:bodyPr anchor="t"/>
          <a:lstStyle>
            <a:lvl1pPr marL="0" indent="0" algn="l">
              <a:buNone/>
              <a:defRPr>
                <a:solidFill>
                  <a:schemeClr val="tx1">
                    <a:lumMod val="65000"/>
                    <a:lumOff val="3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a:t>Click to edit Master subtitle style</a:t>
            </a:r>
            <a:endParaRPr lang="en-US" dirty="0"/>
          </a:p>
        </p:txBody>
      </p:sp>
      <p:sp>
        <p:nvSpPr>
          <p:cNvPr id="4" name="Date Placeholder 3"/>
          <p:cNvSpPr>
            <a:spLocks noGrp="1"/>
          </p:cNvSpPr>
          <p:nvPr>
            <p:ph type="dt" sz="half" idx="10"/>
          </p:nvPr>
        </p:nvSpPr>
        <p:spPr/>
        <p:txBody>
          <a:bodyPr/>
          <a:lstStyle/>
          <a:p>
            <a:fld id="{2D9B6CB9-E85D-4CF3-9A79-A63012D9AE6F}" type="datetimeFigureOut">
              <a:rPr lang="en-US" smtClean="0"/>
              <a:t>10/16/2020</a:t>
            </a:fld>
            <a:endParaRPr lang="en-US"/>
          </a:p>
        </p:txBody>
      </p:sp>
      <p:sp>
        <p:nvSpPr>
          <p:cNvPr id="5" name="Footer Placeholder 4"/>
          <p:cNvSpPr>
            <a:spLocks noGrp="1"/>
          </p:cNvSpPr>
          <p:nvPr>
            <p:ph type="ftr" sz="quarter" idx="11"/>
          </p:nvPr>
        </p:nvSpPr>
        <p:spPr/>
        <p:txBody>
          <a:bodyPr/>
          <a:lstStyle/>
          <a:p>
            <a:endParaRPr lang="en-US"/>
          </a:p>
        </p:txBody>
      </p:sp>
      <p:sp>
        <p:nvSpPr>
          <p:cNvPr id="9" name="Freeform 8"/>
          <p:cNvSpPr/>
          <p:nvPr/>
        </p:nvSpPr>
        <p:spPr bwMode="auto">
          <a:xfrm>
            <a:off x="-31719" y="4321158"/>
            <a:ext cx="1395473" cy="781781"/>
          </a:xfrm>
          <a:custGeom>
            <a:avLst/>
            <a:gdLst/>
            <a:ahLst/>
            <a:cxnLst/>
            <a:rect l="l" t="t" r="r" b="b"/>
            <a:pathLst>
              <a:path w="8042" h="10000">
                <a:moveTo>
                  <a:pt x="5799" y="10000"/>
                </a:moveTo>
                <a:cubicBezTo>
                  <a:pt x="5880" y="10000"/>
                  <a:pt x="5934" y="9940"/>
                  <a:pt x="5961" y="9880"/>
                </a:cubicBezTo>
                <a:cubicBezTo>
                  <a:pt x="5961" y="9820"/>
                  <a:pt x="5988" y="9820"/>
                  <a:pt x="5988" y="9820"/>
                </a:cubicBezTo>
                <a:lnTo>
                  <a:pt x="8042" y="5260"/>
                </a:lnTo>
                <a:cubicBezTo>
                  <a:pt x="8096" y="5140"/>
                  <a:pt x="8096" y="4901"/>
                  <a:pt x="8042" y="4721"/>
                </a:cubicBezTo>
                <a:lnTo>
                  <a:pt x="5988" y="221"/>
                </a:lnTo>
                <a:cubicBezTo>
                  <a:pt x="5988" y="160"/>
                  <a:pt x="5961" y="160"/>
                  <a:pt x="5961" y="160"/>
                </a:cubicBezTo>
                <a:cubicBezTo>
                  <a:pt x="5934" y="101"/>
                  <a:pt x="5880" y="41"/>
                  <a:pt x="5799" y="41"/>
                </a:cubicBezTo>
                <a:lnTo>
                  <a:pt x="18" y="0"/>
                </a:lnTo>
                <a:cubicBezTo>
                  <a:pt x="12" y="3330"/>
                  <a:pt x="6" y="6661"/>
                  <a:pt x="0" y="9991"/>
                </a:cubicBezTo>
                <a:lnTo>
                  <a:pt x="5799" y="10000"/>
                </a:lnTo>
                <a:close/>
              </a:path>
            </a:pathLst>
          </a:custGeom>
          <a:solidFill>
            <a:schemeClr val="accent1"/>
          </a:solidFill>
          <a:ln>
            <a:noFill/>
          </a:ln>
        </p:spPr>
      </p:sp>
      <p:sp>
        <p:nvSpPr>
          <p:cNvPr id="6" name="Slide Number Placeholder 5"/>
          <p:cNvSpPr>
            <a:spLocks noGrp="1"/>
          </p:cNvSpPr>
          <p:nvPr>
            <p:ph type="sldNum" sz="quarter" idx="12"/>
          </p:nvPr>
        </p:nvSpPr>
        <p:spPr>
          <a:xfrm>
            <a:off x="423334" y="4529541"/>
            <a:ext cx="584978" cy="365125"/>
          </a:xfrm>
        </p:spPr>
        <p:txBody>
          <a:bodyPr/>
          <a:lstStyle/>
          <a:p>
            <a:fld id="{E88802FA-E81A-4FB6-A064-49C033B3C8C8}" type="slidenum">
              <a:rPr lang="en-US" smtClean="0"/>
              <a:t>‹#›</a:t>
            </a:fld>
            <a:endParaRPr lang="en-US"/>
          </a:p>
        </p:txBody>
      </p:sp>
    </p:spTree>
    <p:extLst>
      <p:ext uri="{BB962C8B-B14F-4D97-AF65-F5344CB8AC3E}">
        <p14:creationId xmlns:p14="http://schemas.microsoft.com/office/powerpoint/2010/main" val="584246698"/>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a:xfrm>
            <a:off x="1945201" y="624110"/>
            <a:ext cx="6589199" cy="1280890"/>
          </a:xfrm>
        </p:spPr>
        <p:txBody>
          <a:bodyPr/>
          <a:lstStyle/>
          <a:p>
            <a:r>
              <a:rPr lang="en-US"/>
              <a:t>Click to edit Master title style</a:t>
            </a:r>
            <a:endParaRPr lang="en-US" dirty="0"/>
          </a:p>
        </p:txBody>
      </p:sp>
      <p:sp>
        <p:nvSpPr>
          <p:cNvPr id="3" name="Content Placeholder 2"/>
          <p:cNvSpPr>
            <a:spLocks noGrp="1"/>
          </p:cNvSpPr>
          <p:nvPr>
            <p:ph idx="1"/>
          </p:nvPr>
        </p:nvSpPr>
        <p:spPr>
          <a:xfrm>
            <a:off x="1942415" y="2133600"/>
            <a:ext cx="6591985" cy="3777622"/>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10"/>
          </p:nvPr>
        </p:nvSpPr>
        <p:spPr/>
        <p:txBody>
          <a:bodyPr/>
          <a:lstStyle/>
          <a:p>
            <a:fld id="{2D9B6CB9-E85D-4CF3-9A79-A63012D9AE6F}" type="datetimeFigureOut">
              <a:rPr lang="en-US" smtClean="0"/>
              <a:t>10/16/2020</a:t>
            </a:fld>
            <a:endParaRPr lang="en-US"/>
          </a:p>
        </p:txBody>
      </p:sp>
      <p:sp>
        <p:nvSpPr>
          <p:cNvPr id="5" name="Footer Placeholder 4"/>
          <p:cNvSpPr>
            <a:spLocks noGrp="1"/>
          </p:cNvSpPr>
          <p:nvPr>
            <p:ph type="ftr" sz="quarter" idx="11"/>
          </p:nvPr>
        </p:nvSpPr>
        <p:spPr/>
        <p:txBody>
          <a:bodyPr/>
          <a:lstStyle/>
          <a:p>
            <a:endParaRPr lang="en-US"/>
          </a:p>
        </p:txBody>
      </p:sp>
      <p:sp>
        <p:nvSpPr>
          <p:cNvPr id="10" name="Freeform 11"/>
          <p:cNvSpPr/>
          <p:nvPr/>
        </p:nvSpPr>
        <p:spPr bwMode="auto">
          <a:xfrm flipV="1">
            <a:off x="58" y="711194"/>
            <a:ext cx="1358356" cy="508005"/>
          </a:xfrm>
          <a:custGeom>
            <a:avLst/>
            <a:gdLst/>
            <a:ahLst/>
            <a:cxnLst/>
            <a:rect l="l" t="t" r="r" b="b"/>
            <a:pathLst>
              <a:path w="7908" h="10000">
                <a:moveTo>
                  <a:pt x="7908" y="4694"/>
                </a:moveTo>
                <a:lnTo>
                  <a:pt x="6575" y="188"/>
                </a:lnTo>
                <a:cubicBezTo>
                  <a:pt x="6566" y="157"/>
                  <a:pt x="6555" y="125"/>
                  <a:pt x="6546" y="94"/>
                </a:cubicBezTo>
                <a:cubicBezTo>
                  <a:pt x="6519" y="0"/>
                  <a:pt x="6491" y="0"/>
                  <a:pt x="6463" y="0"/>
                </a:cubicBezTo>
                <a:lnTo>
                  <a:pt x="5935" y="0"/>
                </a:lnTo>
                <a:lnTo>
                  <a:pt x="0" y="62"/>
                </a:lnTo>
                <a:lnTo>
                  <a:pt x="0" y="10000"/>
                </a:lnTo>
                <a:lnTo>
                  <a:pt x="5935" y="9952"/>
                </a:lnTo>
                <a:lnTo>
                  <a:pt x="6463" y="9952"/>
                </a:lnTo>
                <a:cubicBezTo>
                  <a:pt x="6491" y="9952"/>
                  <a:pt x="6519" y="9859"/>
                  <a:pt x="6546" y="9859"/>
                </a:cubicBezTo>
                <a:cubicBezTo>
                  <a:pt x="6546" y="9764"/>
                  <a:pt x="6575" y="9764"/>
                  <a:pt x="6575" y="9764"/>
                </a:cubicBezTo>
                <a:lnTo>
                  <a:pt x="7908" y="5258"/>
                </a:lnTo>
                <a:cubicBezTo>
                  <a:pt x="7963" y="5070"/>
                  <a:pt x="7963" y="4883"/>
                  <a:pt x="7908" y="4694"/>
                </a:cubicBezTo>
                <a:close/>
              </a:path>
            </a:pathLst>
          </a:custGeom>
          <a:solidFill>
            <a:schemeClr val="accent1"/>
          </a:solidFill>
          <a:ln>
            <a:noFill/>
          </a:ln>
        </p:spPr>
      </p:sp>
      <p:sp>
        <p:nvSpPr>
          <p:cNvPr id="6" name="Slide Number Placeholder 5"/>
          <p:cNvSpPr>
            <a:spLocks noGrp="1"/>
          </p:cNvSpPr>
          <p:nvPr>
            <p:ph type="sldNum" sz="quarter" idx="12"/>
          </p:nvPr>
        </p:nvSpPr>
        <p:spPr/>
        <p:txBody>
          <a:bodyPr/>
          <a:lstStyle/>
          <a:p>
            <a:fld id="{E88802FA-E81A-4FB6-A064-49C033B3C8C8}" type="slidenum">
              <a:rPr lang="en-US" smtClean="0"/>
              <a:t>‹#›</a:t>
            </a:fld>
            <a:endParaRPr lang="en-US"/>
          </a:p>
        </p:txBody>
      </p:sp>
    </p:spTree>
    <p:extLst>
      <p:ext uri="{BB962C8B-B14F-4D97-AF65-F5344CB8AC3E}">
        <p14:creationId xmlns:p14="http://schemas.microsoft.com/office/powerpoint/2010/main" val="3495308146"/>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1942415" y="2074562"/>
            <a:ext cx="6591985" cy="1468800"/>
          </a:xfrm>
        </p:spPr>
        <p:txBody>
          <a:bodyPr anchor="b"/>
          <a:lstStyle>
            <a:lvl1pPr algn="l">
              <a:defRPr sz="4000" b="0" cap="none"/>
            </a:lvl1pPr>
          </a:lstStyle>
          <a:p>
            <a:r>
              <a:rPr lang="en-US"/>
              <a:t>Click to edit Master title style</a:t>
            </a:r>
            <a:endParaRPr lang="en-US" dirty="0"/>
          </a:p>
        </p:txBody>
      </p:sp>
      <p:sp>
        <p:nvSpPr>
          <p:cNvPr id="3" name="Text Placeholder 2"/>
          <p:cNvSpPr>
            <a:spLocks noGrp="1"/>
          </p:cNvSpPr>
          <p:nvPr>
            <p:ph type="body" idx="1"/>
          </p:nvPr>
        </p:nvSpPr>
        <p:spPr>
          <a:xfrm>
            <a:off x="1942415" y="3581400"/>
            <a:ext cx="6591985" cy="860400"/>
          </a:xfrm>
        </p:spPr>
        <p:txBody>
          <a:bodyPr anchor="t"/>
          <a:lstStyle>
            <a:lvl1pPr marL="0" indent="0" algn="l">
              <a:buNone/>
              <a:defRPr sz="2000">
                <a:solidFill>
                  <a:schemeClr val="tx1">
                    <a:lumMod val="65000"/>
                    <a:lumOff val="3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a:t>Click to edit Master text styles</a:t>
            </a:r>
          </a:p>
        </p:txBody>
      </p:sp>
      <p:sp>
        <p:nvSpPr>
          <p:cNvPr id="4" name="Date Placeholder 3"/>
          <p:cNvSpPr>
            <a:spLocks noGrp="1"/>
          </p:cNvSpPr>
          <p:nvPr>
            <p:ph type="dt" sz="half" idx="10"/>
          </p:nvPr>
        </p:nvSpPr>
        <p:spPr/>
        <p:txBody>
          <a:bodyPr/>
          <a:lstStyle/>
          <a:p>
            <a:fld id="{2D9B6CB9-E85D-4CF3-9A79-A63012D9AE6F}" type="datetimeFigureOut">
              <a:rPr lang="en-US" smtClean="0"/>
              <a:t>10/16/2020</a:t>
            </a:fld>
            <a:endParaRPr lang="en-US"/>
          </a:p>
        </p:txBody>
      </p:sp>
      <p:sp>
        <p:nvSpPr>
          <p:cNvPr id="5" name="Footer Placeholder 4"/>
          <p:cNvSpPr>
            <a:spLocks noGrp="1"/>
          </p:cNvSpPr>
          <p:nvPr>
            <p:ph type="ftr" sz="quarter" idx="11"/>
          </p:nvPr>
        </p:nvSpPr>
        <p:spPr/>
        <p:txBody>
          <a:bodyPr/>
          <a:lstStyle/>
          <a:p>
            <a:endParaRPr lang="en-US"/>
          </a:p>
        </p:txBody>
      </p:sp>
      <p:sp>
        <p:nvSpPr>
          <p:cNvPr id="11" name="Freeform 11"/>
          <p:cNvSpPr/>
          <p:nvPr/>
        </p:nvSpPr>
        <p:spPr bwMode="auto">
          <a:xfrm flipV="1">
            <a:off x="58" y="3166527"/>
            <a:ext cx="1358356" cy="508005"/>
          </a:xfrm>
          <a:custGeom>
            <a:avLst/>
            <a:gdLst/>
            <a:ahLst/>
            <a:cxnLst/>
            <a:rect l="l" t="t" r="r" b="b"/>
            <a:pathLst>
              <a:path w="7908" h="10000">
                <a:moveTo>
                  <a:pt x="7908" y="4694"/>
                </a:moveTo>
                <a:lnTo>
                  <a:pt x="6575" y="188"/>
                </a:lnTo>
                <a:cubicBezTo>
                  <a:pt x="6566" y="157"/>
                  <a:pt x="6555" y="125"/>
                  <a:pt x="6546" y="94"/>
                </a:cubicBezTo>
                <a:cubicBezTo>
                  <a:pt x="6519" y="0"/>
                  <a:pt x="6491" y="0"/>
                  <a:pt x="6463" y="0"/>
                </a:cubicBezTo>
                <a:lnTo>
                  <a:pt x="5935" y="0"/>
                </a:lnTo>
                <a:lnTo>
                  <a:pt x="0" y="62"/>
                </a:lnTo>
                <a:lnTo>
                  <a:pt x="0" y="10000"/>
                </a:lnTo>
                <a:lnTo>
                  <a:pt x="5935" y="9952"/>
                </a:lnTo>
                <a:lnTo>
                  <a:pt x="6463" y="9952"/>
                </a:lnTo>
                <a:cubicBezTo>
                  <a:pt x="6491" y="9952"/>
                  <a:pt x="6519" y="9859"/>
                  <a:pt x="6546" y="9859"/>
                </a:cubicBezTo>
                <a:cubicBezTo>
                  <a:pt x="6546" y="9764"/>
                  <a:pt x="6575" y="9764"/>
                  <a:pt x="6575" y="9764"/>
                </a:cubicBezTo>
                <a:lnTo>
                  <a:pt x="7908" y="5258"/>
                </a:lnTo>
                <a:cubicBezTo>
                  <a:pt x="7963" y="5070"/>
                  <a:pt x="7963" y="4883"/>
                  <a:pt x="7908" y="4694"/>
                </a:cubicBezTo>
                <a:close/>
              </a:path>
            </a:pathLst>
          </a:custGeom>
          <a:solidFill>
            <a:schemeClr val="accent1"/>
          </a:solidFill>
          <a:ln>
            <a:noFill/>
          </a:ln>
        </p:spPr>
      </p:sp>
      <p:sp>
        <p:nvSpPr>
          <p:cNvPr id="6" name="Slide Number Placeholder 5"/>
          <p:cNvSpPr>
            <a:spLocks noGrp="1"/>
          </p:cNvSpPr>
          <p:nvPr>
            <p:ph type="sldNum" sz="quarter" idx="12"/>
          </p:nvPr>
        </p:nvSpPr>
        <p:spPr>
          <a:xfrm>
            <a:off x="511228" y="3244140"/>
            <a:ext cx="584978" cy="365125"/>
          </a:xfrm>
        </p:spPr>
        <p:txBody>
          <a:bodyPr/>
          <a:lstStyle/>
          <a:p>
            <a:fld id="{E88802FA-E81A-4FB6-A064-49C033B3C8C8}" type="slidenum">
              <a:rPr lang="en-US" smtClean="0"/>
              <a:t>‹#›</a:t>
            </a:fld>
            <a:endParaRPr lang="en-US"/>
          </a:p>
        </p:txBody>
      </p:sp>
    </p:spTree>
    <p:extLst>
      <p:ext uri="{BB962C8B-B14F-4D97-AF65-F5344CB8AC3E}">
        <p14:creationId xmlns:p14="http://schemas.microsoft.com/office/powerpoint/2010/main" val="4101363176"/>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8" name="Title 7"/>
          <p:cNvSpPr>
            <a:spLocks noGrp="1"/>
          </p:cNvSpPr>
          <p:nvPr>
            <p:ph type="title"/>
          </p:nvPr>
        </p:nvSpPr>
        <p:spPr/>
        <p:txBody>
          <a:bodyPr/>
          <a:lstStyle/>
          <a:p>
            <a:r>
              <a:rPr lang="en-US"/>
              <a:t>Click to edit Master title style</a:t>
            </a:r>
            <a:endParaRPr lang="en-US" dirty="0"/>
          </a:p>
        </p:txBody>
      </p:sp>
      <p:sp>
        <p:nvSpPr>
          <p:cNvPr id="3" name="Content Placeholder 2"/>
          <p:cNvSpPr>
            <a:spLocks noGrp="1"/>
          </p:cNvSpPr>
          <p:nvPr>
            <p:ph sz="half" idx="1"/>
          </p:nvPr>
        </p:nvSpPr>
        <p:spPr>
          <a:xfrm>
            <a:off x="1942416" y="2136706"/>
            <a:ext cx="3197531" cy="3767397"/>
          </a:xfrm>
        </p:spPr>
        <p:txBody>
          <a:bodyPr>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Content Placeholder 3"/>
          <p:cNvSpPr>
            <a:spLocks noGrp="1"/>
          </p:cNvSpPr>
          <p:nvPr>
            <p:ph sz="half" idx="2"/>
          </p:nvPr>
        </p:nvSpPr>
        <p:spPr>
          <a:xfrm>
            <a:off x="5337307" y="2136706"/>
            <a:ext cx="3197093" cy="3767397"/>
          </a:xfrm>
        </p:spPr>
        <p:txBody>
          <a:bodyPr>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5" name="Date Placeholder 4"/>
          <p:cNvSpPr>
            <a:spLocks noGrp="1"/>
          </p:cNvSpPr>
          <p:nvPr>
            <p:ph type="dt" sz="half" idx="10"/>
          </p:nvPr>
        </p:nvSpPr>
        <p:spPr/>
        <p:txBody>
          <a:bodyPr/>
          <a:lstStyle/>
          <a:p>
            <a:fld id="{2D9B6CB9-E85D-4CF3-9A79-A63012D9AE6F}" type="datetimeFigureOut">
              <a:rPr lang="en-US" smtClean="0"/>
              <a:t>10/16/2020</a:t>
            </a:fld>
            <a:endParaRPr lang="en-US"/>
          </a:p>
        </p:txBody>
      </p:sp>
      <p:sp>
        <p:nvSpPr>
          <p:cNvPr id="6" name="Footer Placeholder 5"/>
          <p:cNvSpPr>
            <a:spLocks noGrp="1"/>
          </p:cNvSpPr>
          <p:nvPr>
            <p:ph type="ftr" sz="quarter" idx="11"/>
          </p:nvPr>
        </p:nvSpPr>
        <p:spPr/>
        <p:txBody>
          <a:bodyPr/>
          <a:lstStyle/>
          <a:p>
            <a:endParaRPr lang="en-US"/>
          </a:p>
        </p:txBody>
      </p:sp>
      <p:sp>
        <p:nvSpPr>
          <p:cNvPr id="9" name="Freeform 11"/>
          <p:cNvSpPr/>
          <p:nvPr/>
        </p:nvSpPr>
        <p:spPr bwMode="auto">
          <a:xfrm flipV="1">
            <a:off x="58" y="711194"/>
            <a:ext cx="1358356" cy="508005"/>
          </a:xfrm>
          <a:custGeom>
            <a:avLst/>
            <a:gdLst/>
            <a:ahLst/>
            <a:cxnLst/>
            <a:rect l="l" t="t" r="r" b="b"/>
            <a:pathLst>
              <a:path w="7908" h="10000">
                <a:moveTo>
                  <a:pt x="7908" y="4694"/>
                </a:moveTo>
                <a:lnTo>
                  <a:pt x="6575" y="188"/>
                </a:lnTo>
                <a:cubicBezTo>
                  <a:pt x="6566" y="157"/>
                  <a:pt x="6555" y="125"/>
                  <a:pt x="6546" y="94"/>
                </a:cubicBezTo>
                <a:cubicBezTo>
                  <a:pt x="6519" y="0"/>
                  <a:pt x="6491" y="0"/>
                  <a:pt x="6463" y="0"/>
                </a:cubicBezTo>
                <a:lnTo>
                  <a:pt x="5935" y="0"/>
                </a:lnTo>
                <a:lnTo>
                  <a:pt x="0" y="62"/>
                </a:lnTo>
                <a:lnTo>
                  <a:pt x="0" y="10000"/>
                </a:lnTo>
                <a:lnTo>
                  <a:pt x="5935" y="9952"/>
                </a:lnTo>
                <a:lnTo>
                  <a:pt x="6463" y="9952"/>
                </a:lnTo>
                <a:cubicBezTo>
                  <a:pt x="6491" y="9952"/>
                  <a:pt x="6519" y="9859"/>
                  <a:pt x="6546" y="9859"/>
                </a:cubicBezTo>
                <a:cubicBezTo>
                  <a:pt x="6546" y="9764"/>
                  <a:pt x="6575" y="9764"/>
                  <a:pt x="6575" y="9764"/>
                </a:cubicBezTo>
                <a:lnTo>
                  <a:pt x="7908" y="5258"/>
                </a:lnTo>
                <a:cubicBezTo>
                  <a:pt x="7963" y="5070"/>
                  <a:pt x="7963" y="4883"/>
                  <a:pt x="7908" y="4694"/>
                </a:cubicBezTo>
                <a:close/>
              </a:path>
            </a:pathLst>
          </a:custGeom>
          <a:solidFill>
            <a:schemeClr val="accent1"/>
          </a:solidFill>
          <a:ln>
            <a:noFill/>
          </a:ln>
        </p:spPr>
      </p:sp>
      <p:sp>
        <p:nvSpPr>
          <p:cNvPr id="10" name="Slide Number Placeholder 5"/>
          <p:cNvSpPr>
            <a:spLocks noGrp="1"/>
          </p:cNvSpPr>
          <p:nvPr>
            <p:ph type="sldNum" sz="quarter" idx="12"/>
          </p:nvPr>
        </p:nvSpPr>
        <p:spPr>
          <a:xfrm>
            <a:off x="511228" y="787783"/>
            <a:ext cx="584978" cy="365125"/>
          </a:xfrm>
        </p:spPr>
        <p:txBody>
          <a:bodyPr/>
          <a:lstStyle/>
          <a:p>
            <a:fld id="{E88802FA-E81A-4FB6-A064-49C033B3C8C8}" type="slidenum">
              <a:rPr lang="en-US" smtClean="0"/>
              <a:t>‹#›</a:t>
            </a:fld>
            <a:endParaRPr lang="en-US"/>
          </a:p>
        </p:txBody>
      </p:sp>
    </p:spTree>
    <p:extLst>
      <p:ext uri="{BB962C8B-B14F-4D97-AF65-F5344CB8AC3E}">
        <p14:creationId xmlns:p14="http://schemas.microsoft.com/office/powerpoint/2010/main" val="4058461429"/>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10" name="Title 9"/>
          <p:cNvSpPr>
            <a:spLocks noGrp="1"/>
          </p:cNvSpPr>
          <p:nvPr>
            <p:ph type="title"/>
          </p:nvPr>
        </p:nvSpPr>
        <p:spPr/>
        <p:txBody>
          <a:bodyPr/>
          <a:lstStyle/>
          <a:p>
            <a:r>
              <a:rPr lang="en-US"/>
              <a:t>Click to edit Master title style</a:t>
            </a:r>
            <a:endParaRPr lang="en-US" dirty="0"/>
          </a:p>
        </p:txBody>
      </p:sp>
      <p:sp>
        <p:nvSpPr>
          <p:cNvPr id="3" name="Text Placeholder 2"/>
          <p:cNvSpPr>
            <a:spLocks noGrp="1"/>
          </p:cNvSpPr>
          <p:nvPr>
            <p:ph type="body" idx="1"/>
          </p:nvPr>
        </p:nvSpPr>
        <p:spPr>
          <a:xfrm>
            <a:off x="2265352" y="2226626"/>
            <a:ext cx="2874596" cy="576262"/>
          </a:xfrm>
        </p:spPr>
        <p:txBody>
          <a:bodyPr anchor="b">
            <a:noAutofit/>
          </a:bodyPr>
          <a:lstStyle>
            <a:lvl1pPr marL="0" indent="0">
              <a:buNone/>
              <a:defRPr sz="2400" b="0"/>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p:cNvSpPr>
            <a:spLocks noGrp="1"/>
          </p:cNvSpPr>
          <p:nvPr>
            <p:ph sz="half" idx="2"/>
          </p:nvPr>
        </p:nvSpPr>
        <p:spPr>
          <a:xfrm>
            <a:off x="1942415" y="2802888"/>
            <a:ext cx="3197532" cy="3105703"/>
          </a:xfrm>
        </p:spPr>
        <p:txBody>
          <a:bodyPr>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5" name="Text Placeholder 4"/>
          <p:cNvSpPr>
            <a:spLocks noGrp="1"/>
          </p:cNvSpPr>
          <p:nvPr>
            <p:ph type="body" sz="quarter" idx="3"/>
          </p:nvPr>
        </p:nvSpPr>
        <p:spPr>
          <a:xfrm>
            <a:off x="5656154" y="2223398"/>
            <a:ext cx="2873239" cy="576262"/>
          </a:xfrm>
        </p:spPr>
        <p:txBody>
          <a:bodyPr anchor="b">
            <a:noAutofit/>
          </a:bodyPr>
          <a:lstStyle>
            <a:lvl1pPr marL="0" indent="0">
              <a:buNone/>
              <a:defRPr sz="2400" b="0"/>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p:cNvSpPr>
            <a:spLocks noGrp="1"/>
          </p:cNvSpPr>
          <p:nvPr>
            <p:ph sz="quarter" idx="4"/>
          </p:nvPr>
        </p:nvSpPr>
        <p:spPr>
          <a:xfrm>
            <a:off x="5333715" y="2799660"/>
            <a:ext cx="3195680" cy="3105703"/>
          </a:xfrm>
        </p:spPr>
        <p:txBody>
          <a:bodyPr>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7" name="Date Placeholder 6"/>
          <p:cNvSpPr>
            <a:spLocks noGrp="1"/>
          </p:cNvSpPr>
          <p:nvPr>
            <p:ph type="dt" sz="half" idx="10"/>
          </p:nvPr>
        </p:nvSpPr>
        <p:spPr/>
        <p:txBody>
          <a:bodyPr/>
          <a:lstStyle/>
          <a:p>
            <a:fld id="{2D9B6CB9-E85D-4CF3-9A79-A63012D9AE6F}" type="datetimeFigureOut">
              <a:rPr lang="en-US" smtClean="0"/>
              <a:t>10/16/2020</a:t>
            </a:fld>
            <a:endParaRPr lang="en-US"/>
          </a:p>
        </p:txBody>
      </p:sp>
      <p:sp>
        <p:nvSpPr>
          <p:cNvPr id="8" name="Footer Placeholder 7"/>
          <p:cNvSpPr>
            <a:spLocks noGrp="1"/>
          </p:cNvSpPr>
          <p:nvPr>
            <p:ph type="ftr" sz="quarter" idx="11"/>
          </p:nvPr>
        </p:nvSpPr>
        <p:spPr/>
        <p:txBody>
          <a:bodyPr/>
          <a:lstStyle/>
          <a:p>
            <a:endParaRPr lang="en-US"/>
          </a:p>
        </p:txBody>
      </p:sp>
      <p:sp>
        <p:nvSpPr>
          <p:cNvPr id="11" name="Freeform 11"/>
          <p:cNvSpPr/>
          <p:nvPr/>
        </p:nvSpPr>
        <p:spPr bwMode="auto">
          <a:xfrm flipV="1">
            <a:off x="58" y="711194"/>
            <a:ext cx="1358356" cy="508005"/>
          </a:xfrm>
          <a:custGeom>
            <a:avLst/>
            <a:gdLst/>
            <a:ahLst/>
            <a:cxnLst/>
            <a:rect l="l" t="t" r="r" b="b"/>
            <a:pathLst>
              <a:path w="7908" h="10000">
                <a:moveTo>
                  <a:pt x="7908" y="4694"/>
                </a:moveTo>
                <a:lnTo>
                  <a:pt x="6575" y="188"/>
                </a:lnTo>
                <a:cubicBezTo>
                  <a:pt x="6566" y="157"/>
                  <a:pt x="6555" y="125"/>
                  <a:pt x="6546" y="94"/>
                </a:cubicBezTo>
                <a:cubicBezTo>
                  <a:pt x="6519" y="0"/>
                  <a:pt x="6491" y="0"/>
                  <a:pt x="6463" y="0"/>
                </a:cubicBezTo>
                <a:lnTo>
                  <a:pt x="5935" y="0"/>
                </a:lnTo>
                <a:lnTo>
                  <a:pt x="0" y="62"/>
                </a:lnTo>
                <a:lnTo>
                  <a:pt x="0" y="10000"/>
                </a:lnTo>
                <a:lnTo>
                  <a:pt x="5935" y="9952"/>
                </a:lnTo>
                <a:lnTo>
                  <a:pt x="6463" y="9952"/>
                </a:lnTo>
                <a:cubicBezTo>
                  <a:pt x="6491" y="9952"/>
                  <a:pt x="6519" y="9859"/>
                  <a:pt x="6546" y="9859"/>
                </a:cubicBezTo>
                <a:cubicBezTo>
                  <a:pt x="6546" y="9764"/>
                  <a:pt x="6575" y="9764"/>
                  <a:pt x="6575" y="9764"/>
                </a:cubicBezTo>
                <a:lnTo>
                  <a:pt x="7908" y="5258"/>
                </a:lnTo>
                <a:cubicBezTo>
                  <a:pt x="7963" y="5070"/>
                  <a:pt x="7963" y="4883"/>
                  <a:pt x="7908" y="4694"/>
                </a:cubicBezTo>
                <a:close/>
              </a:path>
            </a:pathLst>
          </a:custGeom>
          <a:solidFill>
            <a:schemeClr val="accent1"/>
          </a:solidFill>
          <a:ln>
            <a:noFill/>
          </a:ln>
        </p:spPr>
      </p:sp>
      <p:sp>
        <p:nvSpPr>
          <p:cNvPr id="12" name="Slide Number Placeholder 5"/>
          <p:cNvSpPr>
            <a:spLocks noGrp="1"/>
          </p:cNvSpPr>
          <p:nvPr>
            <p:ph type="sldNum" sz="quarter" idx="12"/>
          </p:nvPr>
        </p:nvSpPr>
        <p:spPr>
          <a:xfrm>
            <a:off x="511228" y="787783"/>
            <a:ext cx="584978" cy="365125"/>
          </a:xfrm>
        </p:spPr>
        <p:txBody>
          <a:bodyPr/>
          <a:lstStyle/>
          <a:p>
            <a:fld id="{E88802FA-E81A-4FB6-A064-49C033B3C8C8}" type="slidenum">
              <a:rPr lang="en-US" smtClean="0"/>
              <a:t>‹#›</a:t>
            </a:fld>
            <a:endParaRPr lang="en-US"/>
          </a:p>
        </p:txBody>
      </p:sp>
    </p:spTree>
    <p:extLst>
      <p:ext uri="{BB962C8B-B14F-4D97-AF65-F5344CB8AC3E}">
        <p14:creationId xmlns:p14="http://schemas.microsoft.com/office/powerpoint/2010/main" val="1512708609"/>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a:xfrm>
            <a:off x="1945200" y="624110"/>
            <a:ext cx="6589200" cy="1280890"/>
          </a:xfrm>
        </p:spPr>
        <p:txBody>
          <a:bodyPr/>
          <a:lstStyle/>
          <a:p>
            <a:r>
              <a:rPr lang="en-US"/>
              <a:t>Click to edit Master title style</a:t>
            </a:r>
            <a:endParaRPr lang="en-US" dirty="0"/>
          </a:p>
        </p:txBody>
      </p:sp>
      <p:sp>
        <p:nvSpPr>
          <p:cNvPr id="3" name="Date Placeholder 2"/>
          <p:cNvSpPr>
            <a:spLocks noGrp="1"/>
          </p:cNvSpPr>
          <p:nvPr>
            <p:ph type="dt" sz="half" idx="10"/>
          </p:nvPr>
        </p:nvSpPr>
        <p:spPr/>
        <p:txBody>
          <a:bodyPr/>
          <a:lstStyle/>
          <a:p>
            <a:fld id="{2D9B6CB9-E85D-4CF3-9A79-A63012D9AE6F}" type="datetimeFigureOut">
              <a:rPr lang="en-US" smtClean="0"/>
              <a:t>10/16/2020</a:t>
            </a:fld>
            <a:endParaRPr lang="en-US"/>
          </a:p>
        </p:txBody>
      </p:sp>
      <p:sp>
        <p:nvSpPr>
          <p:cNvPr id="4" name="Footer Placeholder 3"/>
          <p:cNvSpPr>
            <a:spLocks noGrp="1"/>
          </p:cNvSpPr>
          <p:nvPr>
            <p:ph type="ftr" sz="quarter" idx="11"/>
          </p:nvPr>
        </p:nvSpPr>
        <p:spPr/>
        <p:txBody>
          <a:bodyPr/>
          <a:lstStyle/>
          <a:p>
            <a:endParaRPr lang="en-US"/>
          </a:p>
        </p:txBody>
      </p:sp>
      <p:sp>
        <p:nvSpPr>
          <p:cNvPr id="8" name="Freeform 11"/>
          <p:cNvSpPr/>
          <p:nvPr/>
        </p:nvSpPr>
        <p:spPr bwMode="auto">
          <a:xfrm flipV="1">
            <a:off x="58" y="711194"/>
            <a:ext cx="1358356" cy="508005"/>
          </a:xfrm>
          <a:custGeom>
            <a:avLst/>
            <a:gdLst/>
            <a:ahLst/>
            <a:cxnLst/>
            <a:rect l="l" t="t" r="r" b="b"/>
            <a:pathLst>
              <a:path w="7908" h="10000">
                <a:moveTo>
                  <a:pt x="7908" y="4694"/>
                </a:moveTo>
                <a:lnTo>
                  <a:pt x="6575" y="188"/>
                </a:lnTo>
                <a:cubicBezTo>
                  <a:pt x="6566" y="157"/>
                  <a:pt x="6555" y="125"/>
                  <a:pt x="6546" y="94"/>
                </a:cubicBezTo>
                <a:cubicBezTo>
                  <a:pt x="6519" y="0"/>
                  <a:pt x="6491" y="0"/>
                  <a:pt x="6463" y="0"/>
                </a:cubicBezTo>
                <a:lnTo>
                  <a:pt x="5935" y="0"/>
                </a:lnTo>
                <a:lnTo>
                  <a:pt x="0" y="62"/>
                </a:lnTo>
                <a:lnTo>
                  <a:pt x="0" y="10000"/>
                </a:lnTo>
                <a:lnTo>
                  <a:pt x="5935" y="9952"/>
                </a:lnTo>
                <a:lnTo>
                  <a:pt x="6463" y="9952"/>
                </a:lnTo>
                <a:cubicBezTo>
                  <a:pt x="6491" y="9952"/>
                  <a:pt x="6519" y="9859"/>
                  <a:pt x="6546" y="9859"/>
                </a:cubicBezTo>
                <a:cubicBezTo>
                  <a:pt x="6546" y="9764"/>
                  <a:pt x="6575" y="9764"/>
                  <a:pt x="6575" y="9764"/>
                </a:cubicBezTo>
                <a:lnTo>
                  <a:pt x="7908" y="5258"/>
                </a:lnTo>
                <a:cubicBezTo>
                  <a:pt x="7963" y="5070"/>
                  <a:pt x="7963" y="4883"/>
                  <a:pt x="7908" y="4694"/>
                </a:cubicBezTo>
                <a:close/>
              </a:path>
            </a:pathLst>
          </a:custGeom>
          <a:solidFill>
            <a:schemeClr val="accent1"/>
          </a:solidFill>
          <a:ln>
            <a:noFill/>
          </a:ln>
        </p:spPr>
      </p:sp>
      <p:sp>
        <p:nvSpPr>
          <p:cNvPr id="5" name="Slide Number Placeholder 4"/>
          <p:cNvSpPr>
            <a:spLocks noGrp="1"/>
          </p:cNvSpPr>
          <p:nvPr>
            <p:ph type="sldNum" sz="quarter" idx="12"/>
          </p:nvPr>
        </p:nvSpPr>
        <p:spPr/>
        <p:txBody>
          <a:bodyPr/>
          <a:lstStyle/>
          <a:p>
            <a:fld id="{E88802FA-E81A-4FB6-A064-49C033B3C8C8}" type="slidenum">
              <a:rPr lang="en-US" smtClean="0"/>
              <a:t>‹#›</a:t>
            </a:fld>
            <a:endParaRPr lang="en-US"/>
          </a:p>
        </p:txBody>
      </p:sp>
    </p:spTree>
    <p:extLst>
      <p:ext uri="{BB962C8B-B14F-4D97-AF65-F5344CB8AC3E}">
        <p14:creationId xmlns:p14="http://schemas.microsoft.com/office/powerpoint/2010/main" val="3011212026"/>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2D9B6CB9-E85D-4CF3-9A79-A63012D9AE6F}" type="datetimeFigureOut">
              <a:rPr lang="en-US" smtClean="0"/>
              <a:t>10/16/2020</a:t>
            </a:fld>
            <a:endParaRPr lang="en-US"/>
          </a:p>
        </p:txBody>
      </p:sp>
      <p:sp>
        <p:nvSpPr>
          <p:cNvPr id="3" name="Footer Placeholder 2"/>
          <p:cNvSpPr>
            <a:spLocks noGrp="1"/>
          </p:cNvSpPr>
          <p:nvPr>
            <p:ph type="ftr" sz="quarter" idx="11"/>
          </p:nvPr>
        </p:nvSpPr>
        <p:spPr/>
        <p:txBody>
          <a:bodyPr/>
          <a:lstStyle/>
          <a:p>
            <a:endParaRPr lang="en-US"/>
          </a:p>
        </p:txBody>
      </p:sp>
      <p:sp>
        <p:nvSpPr>
          <p:cNvPr id="6" name="Freeform 11"/>
          <p:cNvSpPr/>
          <p:nvPr/>
        </p:nvSpPr>
        <p:spPr bwMode="auto">
          <a:xfrm flipV="1">
            <a:off x="58" y="711194"/>
            <a:ext cx="1358356" cy="508005"/>
          </a:xfrm>
          <a:custGeom>
            <a:avLst/>
            <a:gdLst/>
            <a:ahLst/>
            <a:cxnLst/>
            <a:rect l="l" t="t" r="r" b="b"/>
            <a:pathLst>
              <a:path w="7908" h="10000">
                <a:moveTo>
                  <a:pt x="7908" y="4694"/>
                </a:moveTo>
                <a:lnTo>
                  <a:pt x="6575" y="188"/>
                </a:lnTo>
                <a:cubicBezTo>
                  <a:pt x="6566" y="157"/>
                  <a:pt x="6555" y="125"/>
                  <a:pt x="6546" y="94"/>
                </a:cubicBezTo>
                <a:cubicBezTo>
                  <a:pt x="6519" y="0"/>
                  <a:pt x="6491" y="0"/>
                  <a:pt x="6463" y="0"/>
                </a:cubicBezTo>
                <a:lnTo>
                  <a:pt x="5935" y="0"/>
                </a:lnTo>
                <a:lnTo>
                  <a:pt x="0" y="62"/>
                </a:lnTo>
                <a:lnTo>
                  <a:pt x="0" y="10000"/>
                </a:lnTo>
                <a:lnTo>
                  <a:pt x="5935" y="9952"/>
                </a:lnTo>
                <a:lnTo>
                  <a:pt x="6463" y="9952"/>
                </a:lnTo>
                <a:cubicBezTo>
                  <a:pt x="6491" y="9952"/>
                  <a:pt x="6519" y="9859"/>
                  <a:pt x="6546" y="9859"/>
                </a:cubicBezTo>
                <a:cubicBezTo>
                  <a:pt x="6546" y="9764"/>
                  <a:pt x="6575" y="9764"/>
                  <a:pt x="6575" y="9764"/>
                </a:cubicBezTo>
                <a:lnTo>
                  <a:pt x="7908" y="5258"/>
                </a:lnTo>
                <a:cubicBezTo>
                  <a:pt x="7963" y="5070"/>
                  <a:pt x="7963" y="4883"/>
                  <a:pt x="7908" y="4694"/>
                </a:cubicBezTo>
                <a:close/>
              </a:path>
            </a:pathLst>
          </a:custGeom>
          <a:solidFill>
            <a:schemeClr val="accent1"/>
          </a:solidFill>
          <a:ln>
            <a:noFill/>
          </a:ln>
        </p:spPr>
      </p:sp>
      <p:sp>
        <p:nvSpPr>
          <p:cNvPr id="4" name="Slide Number Placeholder 3"/>
          <p:cNvSpPr>
            <a:spLocks noGrp="1"/>
          </p:cNvSpPr>
          <p:nvPr>
            <p:ph type="sldNum" sz="quarter" idx="12"/>
          </p:nvPr>
        </p:nvSpPr>
        <p:spPr/>
        <p:txBody>
          <a:bodyPr/>
          <a:lstStyle/>
          <a:p>
            <a:fld id="{E88802FA-E81A-4FB6-A064-49C033B3C8C8}" type="slidenum">
              <a:rPr lang="en-US" smtClean="0"/>
              <a:t>‹#›</a:t>
            </a:fld>
            <a:endParaRPr lang="en-US"/>
          </a:p>
        </p:txBody>
      </p:sp>
    </p:spTree>
    <p:extLst>
      <p:ext uri="{BB962C8B-B14F-4D97-AF65-F5344CB8AC3E}">
        <p14:creationId xmlns:p14="http://schemas.microsoft.com/office/powerpoint/2010/main" val="1448640929"/>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942415" y="446088"/>
            <a:ext cx="2629584" cy="976312"/>
          </a:xfrm>
        </p:spPr>
        <p:txBody>
          <a:bodyPr anchor="b"/>
          <a:lstStyle>
            <a:lvl1pPr algn="l">
              <a:defRPr sz="2000" b="0"/>
            </a:lvl1pPr>
          </a:lstStyle>
          <a:p>
            <a:r>
              <a:rPr lang="en-US"/>
              <a:t>Click to edit Master title style</a:t>
            </a:r>
            <a:endParaRPr lang="en-US" dirty="0"/>
          </a:p>
        </p:txBody>
      </p:sp>
      <p:sp>
        <p:nvSpPr>
          <p:cNvPr id="3" name="Content Placeholder 2"/>
          <p:cNvSpPr>
            <a:spLocks noGrp="1"/>
          </p:cNvSpPr>
          <p:nvPr>
            <p:ph idx="1"/>
          </p:nvPr>
        </p:nvSpPr>
        <p:spPr>
          <a:xfrm>
            <a:off x="4743494" y="446089"/>
            <a:ext cx="3790906" cy="5414963"/>
          </a:xfrm>
        </p:spPr>
        <p:txBody>
          <a:bodyPr anchor="ctr">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Text Placeholder 3"/>
          <p:cNvSpPr>
            <a:spLocks noGrp="1"/>
          </p:cNvSpPr>
          <p:nvPr>
            <p:ph type="body" sz="half" idx="2"/>
          </p:nvPr>
        </p:nvSpPr>
        <p:spPr>
          <a:xfrm>
            <a:off x="1942415" y="1598613"/>
            <a:ext cx="2629584" cy="4262436"/>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Date Placeholder 4"/>
          <p:cNvSpPr>
            <a:spLocks noGrp="1"/>
          </p:cNvSpPr>
          <p:nvPr>
            <p:ph type="dt" sz="half" idx="10"/>
          </p:nvPr>
        </p:nvSpPr>
        <p:spPr/>
        <p:txBody>
          <a:bodyPr/>
          <a:lstStyle/>
          <a:p>
            <a:fld id="{2D9B6CB9-E85D-4CF3-9A79-A63012D9AE6F}" type="datetimeFigureOut">
              <a:rPr lang="en-US" smtClean="0"/>
              <a:t>10/16/2020</a:t>
            </a:fld>
            <a:endParaRPr lang="en-US"/>
          </a:p>
        </p:txBody>
      </p:sp>
      <p:sp>
        <p:nvSpPr>
          <p:cNvPr id="6" name="Footer Placeholder 5"/>
          <p:cNvSpPr>
            <a:spLocks noGrp="1"/>
          </p:cNvSpPr>
          <p:nvPr>
            <p:ph type="ftr" sz="quarter" idx="11"/>
          </p:nvPr>
        </p:nvSpPr>
        <p:spPr/>
        <p:txBody>
          <a:bodyPr/>
          <a:lstStyle/>
          <a:p>
            <a:endParaRPr lang="en-US"/>
          </a:p>
        </p:txBody>
      </p:sp>
      <p:sp>
        <p:nvSpPr>
          <p:cNvPr id="10" name="Freeform 11"/>
          <p:cNvSpPr/>
          <p:nvPr/>
        </p:nvSpPr>
        <p:spPr bwMode="auto">
          <a:xfrm flipV="1">
            <a:off x="58" y="711194"/>
            <a:ext cx="1358356" cy="508005"/>
          </a:xfrm>
          <a:custGeom>
            <a:avLst/>
            <a:gdLst/>
            <a:ahLst/>
            <a:cxnLst/>
            <a:rect l="l" t="t" r="r" b="b"/>
            <a:pathLst>
              <a:path w="7908" h="10000">
                <a:moveTo>
                  <a:pt x="7908" y="4694"/>
                </a:moveTo>
                <a:lnTo>
                  <a:pt x="6575" y="188"/>
                </a:lnTo>
                <a:cubicBezTo>
                  <a:pt x="6566" y="157"/>
                  <a:pt x="6555" y="125"/>
                  <a:pt x="6546" y="94"/>
                </a:cubicBezTo>
                <a:cubicBezTo>
                  <a:pt x="6519" y="0"/>
                  <a:pt x="6491" y="0"/>
                  <a:pt x="6463" y="0"/>
                </a:cubicBezTo>
                <a:lnTo>
                  <a:pt x="5935" y="0"/>
                </a:lnTo>
                <a:lnTo>
                  <a:pt x="0" y="62"/>
                </a:lnTo>
                <a:lnTo>
                  <a:pt x="0" y="10000"/>
                </a:lnTo>
                <a:lnTo>
                  <a:pt x="5935" y="9952"/>
                </a:lnTo>
                <a:lnTo>
                  <a:pt x="6463" y="9952"/>
                </a:lnTo>
                <a:cubicBezTo>
                  <a:pt x="6491" y="9952"/>
                  <a:pt x="6519" y="9859"/>
                  <a:pt x="6546" y="9859"/>
                </a:cubicBezTo>
                <a:cubicBezTo>
                  <a:pt x="6546" y="9764"/>
                  <a:pt x="6575" y="9764"/>
                  <a:pt x="6575" y="9764"/>
                </a:cubicBezTo>
                <a:lnTo>
                  <a:pt x="7908" y="5258"/>
                </a:lnTo>
                <a:cubicBezTo>
                  <a:pt x="7963" y="5070"/>
                  <a:pt x="7963" y="4883"/>
                  <a:pt x="7908" y="4694"/>
                </a:cubicBezTo>
                <a:close/>
              </a:path>
            </a:pathLst>
          </a:custGeom>
          <a:solidFill>
            <a:schemeClr val="accent1"/>
          </a:solidFill>
          <a:ln>
            <a:noFill/>
          </a:ln>
        </p:spPr>
      </p:sp>
      <p:sp>
        <p:nvSpPr>
          <p:cNvPr id="7" name="Slide Number Placeholder 6"/>
          <p:cNvSpPr>
            <a:spLocks noGrp="1"/>
          </p:cNvSpPr>
          <p:nvPr>
            <p:ph type="sldNum" sz="quarter" idx="12"/>
          </p:nvPr>
        </p:nvSpPr>
        <p:spPr/>
        <p:txBody>
          <a:bodyPr/>
          <a:lstStyle/>
          <a:p>
            <a:fld id="{E88802FA-E81A-4FB6-A064-49C033B3C8C8}" type="slidenum">
              <a:rPr lang="en-US" smtClean="0"/>
              <a:t>‹#›</a:t>
            </a:fld>
            <a:endParaRPr lang="en-US"/>
          </a:p>
        </p:txBody>
      </p:sp>
    </p:spTree>
    <p:extLst>
      <p:ext uri="{BB962C8B-B14F-4D97-AF65-F5344CB8AC3E}">
        <p14:creationId xmlns:p14="http://schemas.microsoft.com/office/powerpoint/2010/main" val="2005071706"/>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942415" y="4800600"/>
            <a:ext cx="6591985" cy="566738"/>
          </a:xfrm>
        </p:spPr>
        <p:txBody>
          <a:bodyPr anchor="b">
            <a:normAutofit/>
          </a:bodyPr>
          <a:lstStyle>
            <a:lvl1pPr algn="l">
              <a:defRPr sz="2400" b="0"/>
            </a:lvl1pPr>
          </a:lstStyle>
          <a:p>
            <a:r>
              <a:rPr lang="en-US"/>
              <a:t>Click to edit Master title style</a:t>
            </a:r>
            <a:endParaRPr lang="en-US" dirty="0"/>
          </a:p>
        </p:txBody>
      </p:sp>
      <p:sp>
        <p:nvSpPr>
          <p:cNvPr id="3" name="Picture Placeholder 2"/>
          <p:cNvSpPr>
            <a:spLocks noGrp="1" noChangeAspect="1"/>
          </p:cNvSpPr>
          <p:nvPr>
            <p:ph type="pic" idx="1"/>
          </p:nvPr>
        </p:nvSpPr>
        <p:spPr>
          <a:xfrm>
            <a:off x="1942415" y="634965"/>
            <a:ext cx="6591985" cy="3854970"/>
          </a:xfrm>
        </p:spPr>
        <p:txBody>
          <a:bodyPr anchor="t">
            <a:normAutofit/>
          </a:bodyPr>
          <a:lstStyle>
            <a:lvl1pPr marL="0" indent="0" algn="ctr">
              <a:buNone/>
              <a:defRPr sz="1600"/>
            </a:lvl1pPr>
            <a:lvl2pPr marL="457200" indent="0">
              <a:buNone/>
              <a:defRPr sz="1600"/>
            </a:lvl2pPr>
            <a:lvl3pPr marL="914400" indent="0">
              <a:buNone/>
              <a:defRPr sz="1600"/>
            </a:lvl3pPr>
            <a:lvl4pPr marL="1371600" indent="0">
              <a:buNone/>
              <a:defRPr sz="1600"/>
            </a:lvl4pPr>
            <a:lvl5pPr marL="1828800" indent="0">
              <a:buNone/>
              <a:defRPr sz="1600"/>
            </a:lvl5pPr>
            <a:lvl6pPr marL="2286000" indent="0">
              <a:buNone/>
              <a:defRPr sz="1600"/>
            </a:lvl6pPr>
            <a:lvl7pPr marL="2743200" indent="0">
              <a:buNone/>
              <a:defRPr sz="1600"/>
            </a:lvl7pPr>
            <a:lvl8pPr marL="3200400" indent="0">
              <a:buNone/>
              <a:defRPr sz="1600"/>
            </a:lvl8pPr>
            <a:lvl9pPr marL="3657600" indent="0">
              <a:buNone/>
              <a:defRPr sz="1600"/>
            </a:lvl9pPr>
          </a:lstStyle>
          <a:p>
            <a:r>
              <a:rPr lang="en-US"/>
              <a:t>Click icon to add picture</a:t>
            </a:r>
            <a:endParaRPr lang="en-US" dirty="0"/>
          </a:p>
        </p:txBody>
      </p:sp>
      <p:sp>
        <p:nvSpPr>
          <p:cNvPr id="4" name="Text Placeholder 3"/>
          <p:cNvSpPr>
            <a:spLocks noGrp="1"/>
          </p:cNvSpPr>
          <p:nvPr>
            <p:ph type="body" sz="half" idx="2"/>
          </p:nvPr>
        </p:nvSpPr>
        <p:spPr>
          <a:xfrm>
            <a:off x="1942415" y="5367338"/>
            <a:ext cx="6591985" cy="493712"/>
          </a:xfrm>
        </p:spPr>
        <p:txBody>
          <a:bodyPr>
            <a:normAutofit/>
          </a:bodyPr>
          <a:lstStyle>
            <a:lvl1pPr marL="0" indent="0">
              <a:buNone/>
              <a:defRPr sz="12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Date Placeholder 4"/>
          <p:cNvSpPr>
            <a:spLocks noGrp="1"/>
          </p:cNvSpPr>
          <p:nvPr>
            <p:ph type="dt" sz="half" idx="10"/>
          </p:nvPr>
        </p:nvSpPr>
        <p:spPr/>
        <p:txBody>
          <a:bodyPr/>
          <a:lstStyle/>
          <a:p>
            <a:fld id="{2D9B6CB9-E85D-4CF3-9A79-A63012D9AE6F}" type="datetimeFigureOut">
              <a:rPr lang="en-US" smtClean="0"/>
              <a:t>10/16/2020</a:t>
            </a:fld>
            <a:endParaRPr lang="en-US"/>
          </a:p>
        </p:txBody>
      </p:sp>
      <p:sp>
        <p:nvSpPr>
          <p:cNvPr id="6" name="Footer Placeholder 5"/>
          <p:cNvSpPr>
            <a:spLocks noGrp="1"/>
          </p:cNvSpPr>
          <p:nvPr>
            <p:ph type="ftr" sz="quarter" idx="11"/>
          </p:nvPr>
        </p:nvSpPr>
        <p:spPr/>
        <p:txBody>
          <a:bodyPr/>
          <a:lstStyle/>
          <a:p>
            <a:endParaRPr lang="en-US"/>
          </a:p>
        </p:txBody>
      </p:sp>
      <p:sp>
        <p:nvSpPr>
          <p:cNvPr id="10" name="Freeform 11"/>
          <p:cNvSpPr/>
          <p:nvPr/>
        </p:nvSpPr>
        <p:spPr bwMode="auto">
          <a:xfrm flipV="1">
            <a:off x="58" y="4910660"/>
            <a:ext cx="1358356" cy="508005"/>
          </a:xfrm>
          <a:custGeom>
            <a:avLst/>
            <a:gdLst/>
            <a:ahLst/>
            <a:cxnLst/>
            <a:rect l="l" t="t" r="r" b="b"/>
            <a:pathLst>
              <a:path w="7908" h="10000">
                <a:moveTo>
                  <a:pt x="7908" y="4694"/>
                </a:moveTo>
                <a:lnTo>
                  <a:pt x="6575" y="188"/>
                </a:lnTo>
                <a:cubicBezTo>
                  <a:pt x="6566" y="157"/>
                  <a:pt x="6555" y="125"/>
                  <a:pt x="6546" y="94"/>
                </a:cubicBezTo>
                <a:cubicBezTo>
                  <a:pt x="6519" y="0"/>
                  <a:pt x="6491" y="0"/>
                  <a:pt x="6463" y="0"/>
                </a:cubicBezTo>
                <a:lnTo>
                  <a:pt x="5935" y="0"/>
                </a:lnTo>
                <a:lnTo>
                  <a:pt x="0" y="62"/>
                </a:lnTo>
                <a:lnTo>
                  <a:pt x="0" y="10000"/>
                </a:lnTo>
                <a:lnTo>
                  <a:pt x="5935" y="9952"/>
                </a:lnTo>
                <a:lnTo>
                  <a:pt x="6463" y="9952"/>
                </a:lnTo>
                <a:cubicBezTo>
                  <a:pt x="6491" y="9952"/>
                  <a:pt x="6519" y="9859"/>
                  <a:pt x="6546" y="9859"/>
                </a:cubicBezTo>
                <a:cubicBezTo>
                  <a:pt x="6546" y="9764"/>
                  <a:pt x="6575" y="9764"/>
                  <a:pt x="6575" y="9764"/>
                </a:cubicBezTo>
                <a:lnTo>
                  <a:pt x="7908" y="5258"/>
                </a:lnTo>
                <a:cubicBezTo>
                  <a:pt x="7963" y="5070"/>
                  <a:pt x="7963" y="4883"/>
                  <a:pt x="7908" y="4694"/>
                </a:cubicBezTo>
                <a:close/>
              </a:path>
            </a:pathLst>
          </a:custGeom>
          <a:solidFill>
            <a:schemeClr val="accent1"/>
          </a:solidFill>
          <a:ln>
            <a:noFill/>
          </a:ln>
        </p:spPr>
      </p:sp>
      <p:sp>
        <p:nvSpPr>
          <p:cNvPr id="7" name="Slide Number Placeholder 6"/>
          <p:cNvSpPr>
            <a:spLocks noGrp="1"/>
          </p:cNvSpPr>
          <p:nvPr>
            <p:ph type="sldNum" sz="quarter" idx="12"/>
          </p:nvPr>
        </p:nvSpPr>
        <p:spPr>
          <a:xfrm>
            <a:off x="511228" y="4983088"/>
            <a:ext cx="584978" cy="365125"/>
          </a:xfrm>
        </p:spPr>
        <p:txBody>
          <a:bodyPr/>
          <a:lstStyle/>
          <a:p>
            <a:fld id="{E88802FA-E81A-4FB6-A064-49C033B3C8C8}" type="slidenum">
              <a:rPr lang="en-US" smtClean="0"/>
              <a:t>‹#›</a:t>
            </a:fld>
            <a:endParaRPr lang="en-US"/>
          </a:p>
        </p:txBody>
      </p:sp>
    </p:spTree>
    <p:extLst>
      <p:ext uri="{BB962C8B-B14F-4D97-AF65-F5344CB8AC3E}">
        <p14:creationId xmlns:p14="http://schemas.microsoft.com/office/powerpoint/2010/main" val="4137661355"/>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preserve="1">
  <p:cSld name="Title and Caption">
    <p:spTree>
      <p:nvGrpSpPr>
        <p:cNvPr id="1" name=""/>
        <p:cNvGrpSpPr/>
        <p:nvPr/>
      </p:nvGrpSpPr>
      <p:grpSpPr>
        <a:xfrm>
          <a:off x="0" y="0"/>
          <a:ext cx="0" cy="0"/>
          <a:chOff x="0" y="0"/>
          <a:chExt cx="0" cy="0"/>
        </a:xfrm>
      </p:grpSpPr>
      <p:sp>
        <p:nvSpPr>
          <p:cNvPr id="2" name="Title 1"/>
          <p:cNvSpPr>
            <a:spLocks noGrp="1"/>
          </p:cNvSpPr>
          <p:nvPr>
            <p:ph type="title"/>
          </p:nvPr>
        </p:nvSpPr>
        <p:spPr>
          <a:xfrm>
            <a:off x="1942415" y="609600"/>
            <a:ext cx="6591985" cy="3117040"/>
          </a:xfrm>
        </p:spPr>
        <p:txBody>
          <a:bodyPr anchor="ctr">
            <a:normAutofit/>
          </a:bodyPr>
          <a:lstStyle>
            <a:lvl1pPr algn="l">
              <a:defRPr sz="4800" b="0" cap="none"/>
            </a:lvl1pPr>
          </a:lstStyle>
          <a:p>
            <a:r>
              <a:rPr lang="en-US"/>
              <a:t>Click to edit Master title style</a:t>
            </a:r>
            <a:endParaRPr lang="en-US" dirty="0"/>
          </a:p>
        </p:txBody>
      </p:sp>
      <p:sp>
        <p:nvSpPr>
          <p:cNvPr id="3" name="Text Placeholder 2"/>
          <p:cNvSpPr>
            <a:spLocks noGrp="1"/>
          </p:cNvSpPr>
          <p:nvPr>
            <p:ph type="body" idx="1"/>
          </p:nvPr>
        </p:nvSpPr>
        <p:spPr>
          <a:xfrm>
            <a:off x="1942415" y="4354046"/>
            <a:ext cx="6591985" cy="1555864"/>
          </a:xfrm>
        </p:spPr>
        <p:txBody>
          <a:bodyPr anchor="ctr">
            <a:normAutofit/>
          </a:bodyPr>
          <a:lstStyle>
            <a:lvl1pPr marL="0" indent="0" algn="l">
              <a:buNone/>
              <a:defRPr sz="1800">
                <a:solidFill>
                  <a:schemeClr val="tx1">
                    <a:lumMod val="65000"/>
                    <a:lumOff val="3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a:t>Click to edit Master text styles</a:t>
            </a:r>
          </a:p>
        </p:txBody>
      </p:sp>
      <p:sp>
        <p:nvSpPr>
          <p:cNvPr id="4" name="Date Placeholder 3"/>
          <p:cNvSpPr>
            <a:spLocks noGrp="1"/>
          </p:cNvSpPr>
          <p:nvPr>
            <p:ph type="dt" sz="half" idx="10"/>
          </p:nvPr>
        </p:nvSpPr>
        <p:spPr/>
        <p:txBody>
          <a:bodyPr/>
          <a:lstStyle/>
          <a:p>
            <a:fld id="{2D9B6CB9-E85D-4CF3-9A79-A63012D9AE6F}" type="datetimeFigureOut">
              <a:rPr lang="en-US" smtClean="0"/>
              <a:t>10/16/2020</a:t>
            </a:fld>
            <a:endParaRPr lang="en-US"/>
          </a:p>
        </p:txBody>
      </p:sp>
      <p:sp>
        <p:nvSpPr>
          <p:cNvPr id="5" name="Footer Placeholder 4"/>
          <p:cNvSpPr>
            <a:spLocks noGrp="1"/>
          </p:cNvSpPr>
          <p:nvPr>
            <p:ph type="ftr" sz="quarter" idx="11"/>
          </p:nvPr>
        </p:nvSpPr>
        <p:spPr/>
        <p:txBody>
          <a:bodyPr/>
          <a:lstStyle/>
          <a:p>
            <a:endParaRPr lang="en-US"/>
          </a:p>
        </p:txBody>
      </p:sp>
      <p:sp>
        <p:nvSpPr>
          <p:cNvPr id="10" name="Freeform 11"/>
          <p:cNvSpPr/>
          <p:nvPr/>
        </p:nvSpPr>
        <p:spPr bwMode="auto">
          <a:xfrm flipV="1">
            <a:off x="58" y="3166527"/>
            <a:ext cx="1358356" cy="508005"/>
          </a:xfrm>
          <a:custGeom>
            <a:avLst/>
            <a:gdLst/>
            <a:ahLst/>
            <a:cxnLst/>
            <a:rect l="l" t="t" r="r" b="b"/>
            <a:pathLst>
              <a:path w="7908" h="10000">
                <a:moveTo>
                  <a:pt x="7908" y="4694"/>
                </a:moveTo>
                <a:lnTo>
                  <a:pt x="6575" y="188"/>
                </a:lnTo>
                <a:cubicBezTo>
                  <a:pt x="6566" y="157"/>
                  <a:pt x="6555" y="125"/>
                  <a:pt x="6546" y="94"/>
                </a:cubicBezTo>
                <a:cubicBezTo>
                  <a:pt x="6519" y="0"/>
                  <a:pt x="6491" y="0"/>
                  <a:pt x="6463" y="0"/>
                </a:cubicBezTo>
                <a:lnTo>
                  <a:pt x="5935" y="0"/>
                </a:lnTo>
                <a:lnTo>
                  <a:pt x="0" y="62"/>
                </a:lnTo>
                <a:lnTo>
                  <a:pt x="0" y="10000"/>
                </a:lnTo>
                <a:lnTo>
                  <a:pt x="5935" y="9952"/>
                </a:lnTo>
                <a:lnTo>
                  <a:pt x="6463" y="9952"/>
                </a:lnTo>
                <a:cubicBezTo>
                  <a:pt x="6491" y="9952"/>
                  <a:pt x="6519" y="9859"/>
                  <a:pt x="6546" y="9859"/>
                </a:cubicBezTo>
                <a:cubicBezTo>
                  <a:pt x="6546" y="9764"/>
                  <a:pt x="6575" y="9764"/>
                  <a:pt x="6575" y="9764"/>
                </a:cubicBezTo>
                <a:lnTo>
                  <a:pt x="7908" y="5258"/>
                </a:lnTo>
                <a:cubicBezTo>
                  <a:pt x="7963" y="5070"/>
                  <a:pt x="7963" y="4883"/>
                  <a:pt x="7908" y="4694"/>
                </a:cubicBezTo>
                <a:close/>
              </a:path>
            </a:pathLst>
          </a:custGeom>
          <a:solidFill>
            <a:schemeClr val="accent1"/>
          </a:solidFill>
          <a:ln>
            <a:noFill/>
          </a:ln>
        </p:spPr>
      </p:sp>
      <p:sp>
        <p:nvSpPr>
          <p:cNvPr id="6" name="Slide Number Placeholder 5"/>
          <p:cNvSpPr>
            <a:spLocks noGrp="1"/>
          </p:cNvSpPr>
          <p:nvPr>
            <p:ph type="sldNum" sz="quarter" idx="12"/>
          </p:nvPr>
        </p:nvSpPr>
        <p:spPr>
          <a:xfrm>
            <a:off x="511228" y="3244140"/>
            <a:ext cx="584978" cy="365125"/>
          </a:xfrm>
        </p:spPr>
        <p:txBody>
          <a:bodyPr/>
          <a:lstStyle/>
          <a:p>
            <a:fld id="{E88802FA-E81A-4FB6-A064-49C033B3C8C8}" type="slidenum">
              <a:rPr lang="en-US" smtClean="0"/>
              <a:t>‹#›</a:t>
            </a:fld>
            <a:endParaRPr lang="en-US"/>
          </a:p>
        </p:txBody>
      </p:sp>
    </p:spTree>
    <p:extLst>
      <p:ext uri="{BB962C8B-B14F-4D97-AF65-F5344CB8AC3E}">
        <p14:creationId xmlns:p14="http://schemas.microsoft.com/office/powerpoint/2010/main" val="700104192"/>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preserve="1">
  <p:cSld name="Quot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2188123" y="609600"/>
            <a:ext cx="6109587" cy="2895600"/>
          </a:xfrm>
        </p:spPr>
        <p:txBody>
          <a:bodyPr anchor="ctr">
            <a:normAutofit/>
          </a:bodyPr>
          <a:lstStyle>
            <a:lvl1pPr algn="l">
              <a:defRPr sz="4800" b="0" cap="none"/>
            </a:lvl1pPr>
          </a:lstStyle>
          <a:p>
            <a:r>
              <a:rPr lang="en-US"/>
              <a:t>Click to edit Master title style</a:t>
            </a:r>
            <a:endParaRPr lang="en-US" dirty="0"/>
          </a:p>
        </p:txBody>
      </p:sp>
      <p:sp>
        <p:nvSpPr>
          <p:cNvPr id="13" name="Text Placeholder 9"/>
          <p:cNvSpPr>
            <a:spLocks noGrp="1"/>
          </p:cNvSpPr>
          <p:nvPr>
            <p:ph type="body" sz="quarter" idx="13"/>
          </p:nvPr>
        </p:nvSpPr>
        <p:spPr>
          <a:xfrm>
            <a:off x="2415972" y="3505200"/>
            <a:ext cx="5653888" cy="381000"/>
          </a:xfrm>
        </p:spPr>
        <p:txBody>
          <a:bodyPr anchor="ctr">
            <a:noAutofit/>
          </a:bodyPr>
          <a:lstStyle>
            <a:lvl1pPr marL="0" indent="0">
              <a:buFontTx/>
              <a:buNone/>
              <a:defRPr sz="1600">
                <a:solidFill>
                  <a:schemeClr val="tx1">
                    <a:lumMod val="50000"/>
                    <a:lumOff val="50000"/>
                  </a:schemeClr>
                </a:solidFill>
              </a:defRPr>
            </a:lvl1pPr>
            <a:lvl2pPr marL="457200" indent="0">
              <a:buFontTx/>
              <a:buNone/>
              <a:defRPr/>
            </a:lvl2pPr>
            <a:lvl3pPr marL="914400" indent="0">
              <a:buFontTx/>
              <a:buNone/>
              <a:defRPr/>
            </a:lvl3pPr>
            <a:lvl4pPr marL="1371600" indent="0">
              <a:buFontTx/>
              <a:buNone/>
              <a:defRPr/>
            </a:lvl4pPr>
            <a:lvl5pPr marL="1828800" indent="0">
              <a:buFontTx/>
              <a:buNone/>
              <a:defRPr/>
            </a:lvl5pPr>
          </a:lstStyle>
          <a:p>
            <a:pPr lvl="0"/>
            <a:r>
              <a:rPr lang="en-US"/>
              <a:t>Click to edit Master text styles</a:t>
            </a:r>
          </a:p>
        </p:txBody>
      </p:sp>
      <p:sp>
        <p:nvSpPr>
          <p:cNvPr id="3" name="Text Placeholder 2"/>
          <p:cNvSpPr>
            <a:spLocks noGrp="1"/>
          </p:cNvSpPr>
          <p:nvPr>
            <p:ph type="body" idx="1"/>
          </p:nvPr>
        </p:nvSpPr>
        <p:spPr>
          <a:xfrm>
            <a:off x="1942415" y="4354046"/>
            <a:ext cx="6591985" cy="1555864"/>
          </a:xfrm>
        </p:spPr>
        <p:txBody>
          <a:bodyPr anchor="ctr">
            <a:normAutofit/>
          </a:bodyPr>
          <a:lstStyle>
            <a:lvl1pPr marL="0" indent="0" algn="l">
              <a:buNone/>
              <a:defRPr sz="1800">
                <a:solidFill>
                  <a:schemeClr val="tx1">
                    <a:lumMod val="65000"/>
                    <a:lumOff val="3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a:t>Click to edit Master text styles</a:t>
            </a:r>
          </a:p>
        </p:txBody>
      </p:sp>
      <p:sp>
        <p:nvSpPr>
          <p:cNvPr id="4" name="Date Placeholder 3"/>
          <p:cNvSpPr>
            <a:spLocks noGrp="1"/>
          </p:cNvSpPr>
          <p:nvPr>
            <p:ph type="dt" sz="half" idx="10"/>
          </p:nvPr>
        </p:nvSpPr>
        <p:spPr/>
        <p:txBody>
          <a:bodyPr/>
          <a:lstStyle/>
          <a:p>
            <a:fld id="{2D9B6CB9-E85D-4CF3-9A79-A63012D9AE6F}" type="datetimeFigureOut">
              <a:rPr lang="en-US" smtClean="0"/>
              <a:t>10/16/2020</a:t>
            </a:fld>
            <a:endParaRPr lang="en-US"/>
          </a:p>
        </p:txBody>
      </p:sp>
      <p:sp>
        <p:nvSpPr>
          <p:cNvPr id="5" name="Footer Placeholder 4"/>
          <p:cNvSpPr>
            <a:spLocks noGrp="1"/>
          </p:cNvSpPr>
          <p:nvPr>
            <p:ph type="ftr" sz="quarter" idx="11"/>
          </p:nvPr>
        </p:nvSpPr>
        <p:spPr/>
        <p:txBody>
          <a:bodyPr/>
          <a:lstStyle/>
          <a:p>
            <a:endParaRPr lang="en-US"/>
          </a:p>
        </p:txBody>
      </p:sp>
      <p:sp>
        <p:nvSpPr>
          <p:cNvPr id="19" name="Freeform 11"/>
          <p:cNvSpPr/>
          <p:nvPr/>
        </p:nvSpPr>
        <p:spPr bwMode="auto">
          <a:xfrm flipV="1">
            <a:off x="58" y="3166527"/>
            <a:ext cx="1358356" cy="508005"/>
          </a:xfrm>
          <a:custGeom>
            <a:avLst/>
            <a:gdLst/>
            <a:ahLst/>
            <a:cxnLst/>
            <a:rect l="l" t="t" r="r" b="b"/>
            <a:pathLst>
              <a:path w="7908" h="10000">
                <a:moveTo>
                  <a:pt x="7908" y="4694"/>
                </a:moveTo>
                <a:lnTo>
                  <a:pt x="6575" y="188"/>
                </a:lnTo>
                <a:cubicBezTo>
                  <a:pt x="6566" y="157"/>
                  <a:pt x="6555" y="125"/>
                  <a:pt x="6546" y="94"/>
                </a:cubicBezTo>
                <a:cubicBezTo>
                  <a:pt x="6519" y="0"/>
                  <a:pt x="6491" y="0"/>
                  <a:pt x="6463" y="0"/>
                </a:cubicBezTo>
                <a:lnTo>
                  <a:pt x="5935" y="0"/>
                </a:lnTo>
                <a:lnTo>
                  <a:pt x="0" y="62"/>
                </a:lnTo>
                <a:lnTo>
                  <a:pt x="0" y="10000"/>
                </a:lnTo>
                <a:lnTo>
                  <a:pt x="5935" y="9952"/>
                </a:lnTo>
                <a:lnTo>
                  <a:pt x="6463" y="9952"/>
                </a:lnTo>
                <a:cubicBezTo>
                  <a:pt x="6491" y="9952"/>
                  <a:pt x="6519" y="9859"/>
                  <a:pt x="6546" y="9859"/>
                </a:cubicBezTo>
                <a:cubicBezTo>
                  <a:pt x="6546" y="9764"/>
                  <a:pt x="6575" y="9764"/>
                  <a:pt x="6575" y="9764"/>
                </a:cubicBezTo>
                <a:lnTo>
                  <a:pt x="7908" y="5258"/>
                </a:lnTo>
                <a:cubicBezTo>
                  <a:pt x="7963" y="5070"/>
                  <a:pt x="7963" y="4883"/>
                  <a:pt x="7908" y="4694"/>
                </a:cubicBezTo>
                <a:close/>
              </a:path>
            </a:pathLst>
          </a:custGeom>
          <a:solidFill>
            <a:schemeClr val="accent1"/>
          </a:solidFill>
          <a:ln>
            <a:noFill/>
          </a:ln>
        </p:spPr>
      </p:sp>
      <p:sp>
        <p:nvSpPr>
          <p:cNvPr id="6" name="Slide Number Placeholder 5"/>
          <p:cNvSpPr>
            <a:spLocks noGrp="1"/>
          </p:cNvSpPr>
          <p:nvPr>
            <p:ph type="sldNum" sz="quarter" idx="12"/>
          </p:nvPr>
        </p:nvSpPr>
        <p:spPr>
          <a:xfrm>
            <a:off x="511228" y="3244140"/>
            <a:ext cx="584978" cy="365125"/>
          </a:xfrm>
        </p:spPr>
        <p:txBody>
          <a:bodyPr/>
          <a:lstStyle/>
          <a:p>
            <a:fld id="{E88802FA-E81A-4FB6-A064-49C033B3C8C8}" type="slidenum">
              <a:rPr lang="en-US" smtClean="0"/>
              <a:t>‹#›</a:t>
            </a:fld>
            <a:endParaRPr lang="en-US"/>
          </a:p>
        </p:txBody>
      </p:sp>
      <p:sp>
        <p:nvSpPr>
          <p:cNvPr id="14" name="TextBox 13"/>
          <p:cNvSpPr txBox="1"/>
          <p:nvPr/>
        </p:nvSpPr>
        <p:spPr>
          <a:xfrm>
            <a:off x="1808316" y="648005"/>
            <a:ext cx="457319" cy="584776"/>
          </a:xfrm>
          <a:prstGeom prst="rect">
            <a:avLst/>
          </a:prstGeom>
        </p:spPr>
        <p:txBody>
          <a:bodyPr vert="horz" lIns="91440" tIns="45720" rIns="91440" bIns="45720" rtlCol="0" anchor="ctr">
            <a:noAutofit/>
          </a:bodyPr>
          <a:lstStyle/>
          <a:p>
            <a:pPr lvl="0"/>
            <a:r>
              <a:rPr lang="en-US" sz="8000" baseline="0" dirty="0">
                <a:ln w="3175" cmpd="sng">
                  <a:noFill/>
                </a:ln>
                <a:solidFill>
                  <a:schemeClr val="accent1"/>
                </a:solidFill>
                <a:effectLst/>
                <a:latin typeface="Arial"/>
              </a:rPr>
              <a:t>“</a:t>
            </a:r>
          </a:p>
        </p:txBody>
      </p:sp>
      <p:sp>
        <p:nvSpPr>
          <p:cNvPr id="15" name="TextBox 14"/>
          <p:cNvSpPr txBox="1"/>
          <p:nvPr/>
        </p:nvSpPr>
        <p:spPr>
          <a:xfrm>
            <a:off x="8169533" y="2905306"/>
            <a:ext cx="457319" cy="584776"/>
          </a:xfrm>
          <a:prstGeom prst="rect">
            <a:avLst/>
          </a:prstGeom>
        </p:spPr>
        <p:txBody>
          <a:bodyPr vert="horz" lIns="91440" tIns="45720" rIns="91440" bIns="45720" rtlCol="0" anchor="ctr">
            <a:noAutofit/>
          </a:bodyPr>
          <a:lstStyle/>
          <a:p>
            <a:pPr lvl="0"/>
            <a:r>
              <a:rPr lang="en-US" sz="8000" baseline="0" dirty="0">
                <a:ln w="3175" cmpd="sng">
                  <a:noFill/>
                </a:ln>
                <a:solidFill>
                  <a:schemeClr val="accent1"/>
                </a:solidFill>
                <a:effectLst/>
                <a:latin typeface="Arial"/>
              </a:rPr>
              <a:t>”</a:t>
            </a:r>
          </a:p>
        </p:txBody>
      </p:sp>
    </p:spTree>
    <p:extLst>
      <p:ext uri="{BB962C8B-B14F-4D97-AF65-F5344CB8AC3E}">
        <p14:creationId xmlns:p14="http://schemas.microsoft.com/office/powerpoint/2010/main" val="961638594"/>
      </p:ext>
    </p:extLst>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preserve="1">
  <p:cSld name="Name Card">
    <p:spTree>
      <p:nvGrpSpPr>
        <p:cNvPr id="1" name=""/>
        <p:cNvGrpSpPr/>
        <p:nvPr/>
      </p:nvGrpSpPr>
      <p:grpSpPr>
        <a:xfrm>
          <a:off x="0" y="0"/>
          <a:ext cx="0" cy="0"/>
          <a:chOff x="0" y="0"/>
          <a:chExt cx="0" cy="0"/>
        </a:xfrm>
      </p:grpSpPr>
      <p:sp>
        <p:nvSpPr>
          <p:cNvPr id="2" name="Title 1"/>
          <p:cNvSpPr>
            <a:spLocks noGrp="1"/>
          </p:cNvSpPr>
          <p:nvPr>
            <p:ph type="title"/>
          </p:nvPr>
        </p:nvSpPr>
        <p:spPr>
          <a:xfrm>
            <a:off x="1942415" y="2438401"/>
            <a:ext cx="6591985" cy="2724845"/>
          </a:xfrm>
        </p:spPr>
        <p:txBody>
          <a:bodyPr anchor="b">
            <a:normAutofit/>
          </a:bodyPr>
          <a:lstStyle>
            <a:lvl1pPr algn="l">
              <a:defRPr sz="4800" b="0"/>
            </a:lvl1pPr>
          </a:lstStyle>
          <a:p>
            <a:r>
              <a:rPr lang="en-US"/>
              <a:t>Click to edit Master title style</a:t>
            </a:r>
            <a:endParaRPr lang="en-US" dirty="0"/>
          </a:p>
        </p:txBody>
      </p:sp>
      <p:sp>
        <p:nvSpPr>
          <p:cNvPr id="4" name="Text Placeholder 3"/>
          <p:cNvSpPr>
            <a:spLocks noGrp="1"/>
          </p:cNvSpPr>
          <p:nvPr>
            <p:ph type="body" sz="half" idx="2"/>
          </p:nvPr>
        </p:nvSpPr>
        <p:spPr>
          <a:xfrm>
            <a:off x="1942415" y="5181600"/>
            <a:ext cx="6591985" cy="729622"/>
          </a:xfrm>
        </p:spPr>
        <p:txBody>
          <a:bodyPr vert="horz" lIns="91440" tIns="45720" rIns="91440" bIns="45720" rtlCol="0" anchor="t">
            <a:normAutofit/>
          </a:bodyPr>
          <a:lstStyle>
            <a:lvl1pPr>
              <a:buNone/>
              <a:defRPr lang="en-US">
                <a:solidFill>
                  <a:schemeClr val="tx1">
                    <a:lumMod val="65000"/>
                    <a:lumOff val="35000"/>
                  </a:schemeClr>
                </a:solidFill>
              </a:defRPr>
            </a:lvl1pPr>
          </a:lstStyle>
          <a:p>
            <a:pPr marL="0" lvl="0" indent="0">
              <a:buNone/>
            </a:pPr>
            <a:r>
              <a:rPr lang="en-US"/>
              <a:t>Click to edit Master text styles</a:t>
            </a:r>
          </a:p>
        </p:txBody>
      </p:sp>
      <p:sp>
        <p:nvSpPr>
          <p:cNvPr id="5" name="Date Placeholder 4"/>
          <p:cNvSpPr>
            <a:spLocks noGrp="1"/>
          </p:cNvSpPr>
          <p:nvPr>
            <p:ph type="dt" sz="half" idx="10"/>
          </p:nvPr>
        </p:nvSpPr>
        <p:spPr/>
        <p:txBody>
          <a:bodyPr/>
          <a:lstStyle/>
          <a:p>
            <a:fld id="{2D9B6CB9-E85D-4CF3-9A79-A63012D9AE6F}" type="datetimeFigureOut">
              <a:rPr lang="en-US" smtClean="0"/>
              <a:t>10/16/2020</a:t>
            </a:fld>
            <a:endParaRPr lang="en-US"/>
          </a:p>
        </p:txBody>
      </p:sp>
      <p:sp>
        <p:nvSpPr>
          <p:cNvPr id="6" name="Footer Placeholder 5"/>
          <p:cNvSpPr>
            <a:spLocks noGrp="1"/>
          </p:cNvSpPr>
          <p:nvPr>
            <p:ph type="ftr" sz="quarter" idx="11"/>
          </p:nvPr>
        </p:nvSpPr>
        <p:spPr/>
        <p:txBody>
          <a:bodyPr/>
          <a:lstStyle/>
          <a:p>
            <a:endParaRPr lang="en-US"/>
          </a:p>
        </p:txBody>
      </p:sp>
      <p:sp>
        <p:nvSpPr>
          <p:cNvPr id="11" name="Freeform 11"/>
          <p:cNvSpPr/>
          <p:nvPr/>
        </p:nvSpPr>
        <p:spPr bwMode="auto">
          <a:xfrm flipV="1">
            <a:off x="58" y="4910660"/>
            <a:ext cx="1358356" cy="508005"/>
          </a:xfrm>
          <a:custGeom>
            <a:avLst/>
            <a:gdLst/>
            <a:ahLst/>
            <a:cxnLst/>
            <a:rect l="l" t="t" r="r" b="b"/>
            <a:pathLst>
              <a:path w="7908" h="10000">
                <a:moveTo>
                  <a:pt x="7908" y="4694"/>
                </a:moveTo>
                <a:lnTo>
                  <a:pt x="6575" y="188"/>
                </a:lnTo>
                <a:cubicBezTo>
                  <a:pt x="6566" y="157"/>
                  <a:pt x="6555" y="125"/>
                  <a:pt x="6546" y="94"/>
                </a:cubicBezTo>
                <a:cubicBezTo>
                  <a:pt x="6519" y="0"/>
                  <a:pt x="6491" y="0"/>
                  <a:pt x="6463" y="0"/>
                </a:cubicBezTo>
                <a:lnTo>
                  <a:pt x="5935" y="0"/>
                </a:lnTo>
                <a:lnTo>
                  <a:pt x="0" y="62"/>
                </a:lnTo>
                <a:lnTo>
                  <a:pt x="0" y="10000"/>
                </a:lnTo>
                <a:lnTo>
                  <a:pt x="5935" y="9952"/>
                </a:lnTo>
                <a:lnTo>
                  <a:pt x="6463" y="9952"/>
                </a:lnTo>
                <a:cubicBezTo>
                  <a:pt x="6491" y="9952"/>
                  <a:pt x="6519" y="9859"/>
                  <a:pt x="6546" y="9859"/>
                </a:cubicBezTo>
                <a:cubicBezTo>
                  <a:pt x="6546" y="9764"/>
                  <a:pt x="6575" y="9764"/>
                  <a:pt x="6575" y="9764"/>
                </a:cubicBezTo>
                <a:lnTo>
                  <a:pt x="7908" y="5258"/>
                </a:lnTo>
                <a:cubicBezTo>
                  <a:pt x="7963" y="5070"/>
                  <a:pt x="7963" y="4883"/>
                  <a:pt x="7908" y="4694"/>
                </a:cubicBezTo>
                <a:close/>
              </a:path>
            </a:pathLst>
          </a:custGeom>
          <a:solidFill>
            <a:schemeClr val="accent1"/>
          </a:solidFill>
          <a:ln>
            <a:noFill/>
          </a:ln>
        </p:spPr>
      </p:sp>
      <p:sp>
        <p:nvSpPr>
          <p:cNvPr id="7" name="Slide Number Placeholder 6"/>
          <p:cNvSpPr>
            <a:spLocks noGrp="1"/>
          </p:cNvSpPr>
          <p:nvPr>
            <p:ph type="sldNum" sz="quarter" idx="12"/>
          </p:nvPr>
        </p:nvSpPr>
        <p:spPr>
          <a:xfrm>
            <a:off x="511228" y="4983088"/>
            <a:ext cx="584978" cy="365125"/>
          </a:xfrm>
        </p:spPr>
        <p:txBody>
          <a:bodyPr/>
          <a:lstStyle/>
          <a:p>
            <a:fld id="{E88802FA-E81A-4FB6-A064-49C033B3C8C8}" type="slidenum">
              <a:rPr lang="en-US" smtClean="0"/>
              <a:t>‹#›</a:t>
            </a:fld>
            <a:endParaRPr lang="en-US"/>
          </a:p>
        </p:txBody>
      </p:sp>
    </p:spTree>
    <p:extLst>
      <p:ext uri="{BB962C8B-B14F-4D97-AF65-F5344CB8AC3E}">
        <p14:creationId xmlns:p14="http://schemas.microsoft.com/office/powerpoint/2010/main" val="2025968485"/>
      </p:ext>
    </p:extLst>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preserve="1">
  <p:cSld name="Quote Name Card">
    <p:spTree>
      <p:nvGrpSpPr>
        <p:cNvPr id="1" name=""/>
        <p:cNvGrpSpPr/>
        <p:nvPr/>
      </p:nvGrpSpPr>
      <p:grpSpPr>
        <a:xfrm>
          <a:off x="0" y="0"/>
          <a:ext cx="0" cy="0"/>
          <a:chOff x="0" y="0"/>
          <a:chExt cx="0" cy="0"/>
        </a:xfrm>
      </p:grpSpPr>
      <p:sp>
        <p:nvSpPr>
          <p:cNvPr id="13" name="Title 1"/>
          <p:cNvSpPr>
            <a:spLocks noGrp="1"/>
          </p:cNvSpPr>
          <p:nvPr>
            <p:ph type="title"/>
          </p:nvPr>
        </p:nvSpPr>
        <p:spPr>
          <a:xfrm>
            <a:off x="2188123" y="609600"/>
            <a:ext cx="6109587" cy="2895600"/>
          </a:xfrm>
        </p:spPr>
        <p:txBody>
          <a:bodyPr anchor="ctr">
            <a:normAutofit/>
          </a:bodyPr>
          <a:lstStyle>
            <a:lvl1pPr algn="l">
              <a:defRPr sz="4800" b="0" cap="none"/>
            </a:lvl1pPr>
          </a:lstStyle>
          <a:p>
            <a:r>
              <a:rPr lang="en-US"/>
              <a:t>Click to edit Master title style</a:t>
            </a:r>
            <a:endParaRPr lang="en-US" dirty="0"/>
          </a:p>
        </p:txBody>
      </p:sp>
      <p:sp>
        <p:nvSpPr>
          <p:cNvPr id="21" name="Text Placeholder 9"/>
          <p:cNvSpPr>
            <a:spLocks noGrp="1"/>
          </p:cNvSpPr>
          <p:nvPr>
            <p:ph type="body" sz="quarter" idx="13"/>
          </p:nvPr>
        </p:nvSpPr>
        <p:spPr>
          <a:xfrm>
            <a:off x="1942415" y="4343400"/>
            <a:ext cx="6688292" cy="838200"/>
          </a:xfrm>
        </p:spPr>
        <p:txBody>
          <a:bodyPr anchor="b">
            <a:noAutofit/>
          </a:bodyPr>
          <a:lstStyle>
            <a:lvl1pPr marL="0" indent="0">
              <a:buFontTx/>
              <a:buNone/>
              <a:defRPr sz="2400">
                <a:solidFill>
                  <a:schemeClr val="accent1"/>
                </a:solidFill>
              </a:defRPr>
            </a:lvl1pPr>
            <a:lvl2pPr marL="457200" indent="0">
              <a:buFontTx/>
              <a:buNone/>
              <a:defRPr/>
            </a:lvl2pPr>
            <a:lvl3pPr marL="914400" indent="0">
              <a:buFontTx/>
              <a:buNone/>
              <a:defRPr/>
            </a:lvl3pPr>
            <a:lvl4pPr marL="1371600" indent="0">
              <a:buFontTx/>
              <a:buNone/>
              <a:defRPr/>
            </a:lvl4pPr>
            <a:lvl5pPr marL="1828800" indent="0">
              <a:buFontTx/>
              <a:buNone/>
              <a:defRPr/>
            </a:lvl5pPr>
          </a:lstStyle>
          <a:p>
            <a:pPr lvl="0"/>
            <a:r>
              <a:rPr lang="en-US"/>
              <a:t>Click to edit Master text styles</a:t>
            </a:r>
          </a:p>
        </p:txBody>
      </p:sp>
      <p:sp>
        <p:nvSpPr>
          <p:cNvPr id="4" name="Text Placeholder 3"/>
          <p:cNvSpPr>
            <a:spLocks noGrp="1"/>
          </p:cNvSpPr>
          <p:nvPr>
            <p:ph type="body" sz="half" idx="2"/>
          </p:nvPr>
        </p:nvSpPr>
        <p:spPr>
          <a:xfrm>
            <a:off x="1942415" y="5181600"/>
            <a:ext cx="6688292" cy="729622"/>
          </a:xfrm>
        </p:spPr>
        <p:txBody>
          <a:bodyPr vert="horz" lIns="91440" tIns="45720" rIns="91440" bIns="45720" rtlCol="0" anchor="t">
            <a:normAutofit/>
          </a:bodyPr>
          <a:lstStyle>
            <a:lvl1pPr>
              <a:buNone/>
              <a:defRPr lang="en-US">
                <a:solidFill>
                  <a:schemeClr val="tx1">
                    <a:lumMod val="65000"/>
                    <a:lumOff val="35000"/>
                  </a:schemeClr>
                </a:solidFill>
              </a:defRPr>
            </a:lvl1pPr>
          </a:lstStyle>
          <a:p>
            <a:pPr marL="0" lvl="0" indent="0">
              <a:buNone/>
            </a:pPr>
            <a:r>
              <a:rPr lang="en-US"/>
              <a:t>Click to edit Master text styles</a:t>
            </a:r>
          </a:p>
        </p:txBody>
      </p:sp>
      <p:sp>
        <p:nvSpPr>
          <p:cNvPr id="5" name="Date Placeholder 4"/>
          <p:cNvSpPr>
            <a:spLocks noGrp="1"/>
          </p:cNvSpPr>
          <p:nvPr>
            <p:ph type="dt" sz="half" idx="10"/>
          </p:nvPr>
        </p:nvSpPr>
        <p:spPr/>
        <p:txBody>
          <a:bodyPr/>
          <a:lstStyle/>
          <a:p>
            <a:fld id="{2D9B6CB9-E85D-4CF3-9A79-A63012D9AE6F}" type="datetimeFigureOut">
              <a:rPr lang="en-US" smtClean="0"/>
              <a:t>10/16/2020</a:t>
            </a:fld>
            <a:endParaRPr lang="en-US"/>
          </a:p>
        </p:txBody>
      </p:sp>
      <p:sp>
        <p:nvSpPr>
          <p:cNvPr id="6" name="Footer Placeholder 5"/>
          <p:cNvSpPr>
            <a:spLocks noGrp="1"/>
          </p:cNvSpPr>
          <p:nvPr>
            <p:ph type="ftr" sz="quarter" idx="11"/>
          </p:nvPr>
        </p:nvSpPr>
        <p:spPr/>
        <p:txBody>
          <a:bodyPr/>
          <a:lstStyle/>
          <a:p>
            <a:endParaRPr lang="en-US"/>
          </a:p>
        </p:txBody>
      </p:sp>
      <p:sp>
        <p:nvSpPr>
          <p:cNvPr id="20" name="Freeform 11"/>
          <p:cNvSpPr/>
          <p:nvPr/>
        </p:nvSpPr>
        <p:spPr bwMode="auto">
          <a:xfrm flipV="1">
            <a:off x="58" y="4910660"/>
            <a:ext cx="1358356" cy="508005"/>
          </a:xfrm>
          <a:custGeom>
            <a:avLst/>
            <a:gdLst/>
            <a:ahLst/>
            <a:cxnLst/>
            <a:rect l="l" t="t" r="r" b="b"/>
            <a:pathLst>
              <a:path w="7908" h="10000">
                <a:moveTo>
                  <a:pt x="7908" y="4694"/>
                </a:moveTo>
                <a:lnTo>
                  <a:pt x="6575" y="188"/>
                </a:lnTo>
                <a:cubicBezTo>
                  <a:pt x="6566" y="157"/>
                  <a:pt x="6555" y="125"/>
                  <a:pt x="6546" y="94"/>
                </a:cubicBezTo>
                <a:cubicBezTo>
                  <a:pt x="6519" y="0"/>
                  <a:pt x="6491" y="0"/>
                  <a:pt x="6463" y="0"/>
                </a:cubicBezTo>
                <a:lnTo>
                  <a:pt x="5935" y="0"/>
                </a:lnTo>
                <a:lnTo>
                  <a:pt x="0" y="62"/>
                </a:lnTo>
                <a:lnTo>
                  <a:pt x="0" y="10000"/>
                </a:lnTo>
                <a:lnTo>
                  <a:pt x="5935" y="9952"/>
                </a:lnTo>
                <a:lnTo>
                  <a:pt x="6463" y="9952"/>
                </a:lnTo>
                <a:cubicBezTo>
                  <a:pt x="6491" y="9952"/>
                  <a:pt x="6519" y="9859"/>
                  <a:pt x="6546" y="9859"/>
                </a:cubicBezTo>
                <a:cubicBezTo>
                  <a:pt x="6546" y="9764"/>
                  <a:pt x="6575" y="9764"/>
                  <a:pt x="6575" y="9764"/>
                </a:cubicBezTo>
                <a:lnTo>
                  <a:pt x="7908" y="5258"/>
                </a:lnTo>
                <a:cubicBezTo>
                  <a:pt x="7963" y="5070"/>
                  <a:pt x="7963" y="4883"/>
                  <a:pt x="7908" y="4694"/>
                </a:cubicBezTo>
                <a:close/>
              </a:path>
            </a:pathLst>
          </a:custGeom>
          <a:solidFill>
            <a:schemeClr val="accent1"/>
          </a:solidFill>
          <a:ln>
            <a:noFill/>
          </a:ln>
        </p:spPr>
      </p:sp>
      <p:sp>
        <p:nvSpPr>
          <p:cNvPr id="7" name="Slide Number Placeholder 6"/>
          <p:cNvSpPr>
            <a:spLocks noGrp="1"/>
          </p:cNvSpPr>
          <p:nvPr>
            <p:ph type="sldNum" sz="quarter" idx="12"/>
          </p:nvPr>
        </p:nvSpPr>
        <p:spPr>
          <a:xfrm>
            <a:off x="511228" y="4983088"/>
            <a:ext cx="584978" cy="365125"/>
          </a:xfrm>
        </p:spPr>
        <p:txBody>
          <a:bodyPr/>
          <a:lstStyle/>
          <a:p>
            <a:fld id="{E88802FA-E81A-4FB6-A064-49C033B3C8C8}" type="slidenum">
              <a:rPr lang="en-US" smtClean="0"/>
              <a:t>‹#›</a:t>
            </a:fld>
            <a:endParaRPr lang="en-US"/>
          </a:p>
        </p:txBody>
      </p:sp>
      <p:sp>
        <p:nvSpPr>
          <p:cNvPr id="11" name="TextBox 10"/>
          <p:cNvSpPr txBox="1"/>
          <p:nvPr/>
        </p:nvSpPr>
        <p:spPr>
          <a:xfrm>
            <a:off x="1808316" y="648005"/>
            <a:ext cx="457319" cy="584776"/>
          </a:xfrm>
          <a:prstGeom prst="rect">
            <a:avLst/>
          </a:prstGeom>
        </p:spPr>
        <p:txBody>
          <a:bodyPr vert="horz" lIns="91440" tIns="45720" rIns="91440" bIns="45720" rtlCol="0" anchor="ctr">
            <a:noAutofit/>
          </a:bodyPr>
          <a:lstStyle/>
          <a:p>
            <a:pPr lvl="0"/>
            <a:r>
              <a:rPr lang="en-US" sz="8000" baseline="0" dirty="0">
                <a:ln w="3175" cmpd="sng">
                  <a:noFill/>
                </a:ln>
                <a:solidFill>
                  <a:schemeClr val="accent1"/>
                </a:solidFill>
                <a:effectLst/>
                <a:latin typeface="Arial"/>
              </a:rPr>
              <a:t>“</a:t>
            </a:r>
          </a:p>
        </p:txBody>
      </p:sp>
      <p:sp>
        <p:nvSpPr>
          <p:cNvPr id="12" name="TextBox 11"/>
          <p:cNvSpPr txBox="1"/>
          <p:nvPr/>
        </p:nvSpPr>
        <p:spPr>
          <a:xfrm>
            <a:off x="8169533" y="2905306"/>
            <a:ext cx="457319" cy="584776"/>
          </a:xfrm>
          <a:prstGeom prst="rect">
            <a:avLst/>
          </a:prstGeom>
        </p:spPr>
        <p:txBody>
          <a:bodyPr vert="horz" lIns="91440" tIns="45720" rIns="91440" bIns="45720" rtlCol="0" anchor="ctr">
            <a:noAutofit/>
          </a:bodyPr>
          <a:lstStyle/>
          <a:p>
            <a:pPr lvl="0"/>
            <a:r>
              <a:rPr lang="en-US" sz="8000" baseline="0" dirty="0">
                <a:ln w="3175" cmpd="sng">
                  <a:noFill/>
                </a:ln>
                <a:solidFill>
                  <a:schemeClr val="accent1"/>
                </a:solidFill>
                <a:effectLst/>
                <a:latin typeface="Arial"/>
              </a:rPr>
              <a:t>”</a:t>
            </a:r>
          </a:p>
        </p:txBody>
      </p:sp>
    </p:spTree>
    <p:extLst>
      <p:ext uri="{BB962C8B-B14F-4D97-AF65-F5344CB8AC3E}">
        <p14:creationId xmlns:p14="http://schemas.microsoft.com/office/powerpoint/2010/main" val="881470296"/>
      </p:ext>
    </p:extLst>
  </p:cSld>
  <p:clrMapOvr>
    <a:masterClrMapping/>
  </p:clrMapOvr>
</p:sldLayout>
</file>

<file path=ppt/slideLayouts/slideLayout14.xml><?xml version="1.0" encoding="utf-8"?>
<p:sldLayout xmlns:a="http://schemas.openxmlformats.org/drawingml/2006/main" xmlns:r="http://schemas.openxmlformats.org/officeDocument/2006/relationships" xmlns:p="http://schemas.openxmlformats.org/presentationml/2006/main" preserve="1">
  <p:cSld name="True or False">
    <p:spTree>
      <p:nvGrpSpPr>
        <p:cNvPr id="1" name=""/>
        <p:cNvGrpSpPr/>
        <p:nvPr/>
      </p:nvGrpSpPr>
      <p:grpSpPr>
        <a:xfrm>
          <a:off x="0" y="0"/>
          <a:ext cx="0" cy="0"/>
          <a:chOff x="0" y="0"/>
          <a:chExt cx="0" cy="0"/>
        </a:xfrm>
      </p:grpSpPr>
      <p:sp>
        <p:nvSpPr>
          <p:cNvPr id="2" name="Title 1"/>
          <p:cNvSpPr>
            <a:spLocks noGrp="1"/>
          </p:cNvSpPr>
          <p:nvPr>
            <p:ph type="title"/>
          </p:nvPr>
        </p:nvSpPr>
        <p:spPr>
          <a:xfrm>
            <a:off x="1942416" y="627407"/>
            <a:ext cx="6591984" cy="2880020"/>
          </a:xfrm>
        </p:spPr>
        <p:txBody>
          <a:bodyPr anchor="ctr">
            <a:normAutofit/>
          </a:bodyPr>
          <a:lstStyle>
            <a:lvl1pPr algn="l">
              <a:defRPr sz="4800" b="0"/>
            </a:lvl1pPr>
          </a:lstStyle>
          <a:p>
            <a:r>
              <a:rPr lang="en-US"/>
              <a:t>Click to edit Master title style</a:t>
            </a:r>
            <a:endParaRPr lang="en-US" dirty="0"/>
          </a:p>
        </p:txBody>
      </p:sp>
      <p:sp>
        <p:nvSpPr>
          <p:cNvPr id="21" name="Text Placeholder 9"/>
          <p:cNvSpPr>
            <a:spLocks noGrp="1"/>
          </p:cNvSpPr>
          <p:nvPr>
            <p:ph type="body" sz="quarter" idx="13"/>
          </p:nvPr>
        </p:nvSpPr>
        <p:spPr>
          <a:xfrm>
            <a:off x="1942415" y="4343400"/>
            <a:ext cx="6591985" cy="838200"/>
          </a:xfrm>
        </p:spPr>
        <p:txBody>
          <a:bodyPr anchor="b">
            <a:noAutofit/>
          </a:bodyPr>
          <a:lstStyle>
            <a:lvl1pPr marL="0" indent="0">
              <a:buFontTx/>
              <a:buNone/>
              <a:defRPr sz="2400">
                <a:solidFill>
                  <a:schemeClr val="accent1"/>
                </a:solidFill>
              </a:defRPr>
            </a:lvl1pPr>
            <a:lvl2pPr marL="457200" indent="0">
              <a:buFontTx/>
              <a:buNone/>
              <a:defRPr/>
            </a:lvl2pPr>
            <a:lvl3pPr marL="914400" indent="0">
              <a:buFontTx/>
              <a:buNone/>
              <a:defRPr/>
            </a:lvl3pPr>
            <a:lvl4pPr marL="1371600" indent="0">
              <a:buFontTx/>
              <a:buNone/>
              <a:defRPr/>
            </a:lvl4pPr>
            <a:lvl5pPr marL="1828800" indent="0">
              <a:buFontTx/>
              <a:buNone/>
              <a:defRPr/>
            </a:lvl5pPr>
          </a:lstStyle>
          <a:p>
            <a:pPr lvl="0"/>
            <a:r>
              <a:rPr lang="en-US"/>
              <a:t>Click to edit Master text styles</a:t>
            </a:r>
          </a:p>
        </p:txBody>
      </p:sp>
      <p:sp>
        <p:nvSpPr>
          <p:cNvPr id="4" name="Text Placeholder 3"/>
          <p:cNvSpPr>
            <a:spLocks noGrp="1"/>
          </p:cNvSpPr>
          <p:nvPr>
            <p:ph type="body" sz="half" idx="2"/>
          </p:nvPr>
        </p:nvSpPr>
        <p:spPr>
          <a:xfrm>
            <a:off x="1942415" y="5181600"/>
            <a:ext cx="6591985" cy="729622"/>
          </a:xfrm>
        </p:spPr>
        <p:txBody>
          <a:bodyPr vert="horz" lIns="91440" tIns="45720" rIns="91440" bIns="45720" rtlCol="0" anchor="t">
            <a:normAutofit/>
          </a:bodyPr>
          <a:lstStyle>
            <a:lvl1pPr>
              <a:buNone/>
              <a:defRPr lang="en-US">
                <a:solidFill>
                  <a:schemeClr val="tx1">
                    <a:lumMod val="65000"/>
                    <a:lumOff val="35000"/>
                  </a:schemeClr>
                </a:solidFill>
              </a:defRPr>
            </a:lvl1pPr>
          </a:lstStyle>
          <a:p>
            <a:pPr marL="0" lvl="0" indent="0">
              <a:buNone/>
            </a:pPr>
            <a:r>
              <a:rPr lang="en-US"/>
              <a:t>Click to edit Master text styles</a:t>
            </a:r>
          </a:p>
        </p:txBody>
      </p:sp>
      <p:sp>
        <p:nvSpPr>
          <p:cNvPr id="5" name="Date Placeholder 4"/>
          <p:cNvSpPr>
            <a:spLocks noGrp="1"/>
          </p:cNvSpPr>
          <p:nvPr>
            <p:ph type="dt" sz="half" idx="10"/>
          </p:nvPr>
        </p:nvSpPr>
        <p:spPr/>
        <p:txBody>
          <a:bodyPr/>
          <a:lstStyle/>
          <a:p>
            <a:fld id="{2D9B6CB9-E85D-4CF3-9A79-A63012D9AE6F}" type="datetimeFigureOut">
              <a:rPr lang="en-US" smtClean="0"/>
              <a:t>10/16/2020</a:t>
            </a:fld>
            <a:endParaRPr lang="en-US"/>
          </a:p>
        </p:txBody>
      </p:sp>
      <p:sp>
        <p:nvSpPr>
          <p:cNvPr id="6" name="Footer Placeholder 5"/>
          <p:cNvSpPr>
            <a:spLocks noGrp="1"/>
          </p:cNvSpPr>
          <p:nvPr>
            <p:ph type="ftr" sz="quarter" idx="11"/>
          </p:nvPr>
        </p:nvSpPr>
        <p:spPr/>
        <p:txBody>
          <a:bodyPr/>
          <a:lstStyle/>
          <a:p>
            <a:endParaRPr lang="en-US"/>
          </a:p>
        </p:txBody>
      </p:sp>
      <p:sp>
        <p:nvSpPr>
          <p:cNvPr id="10" name="Freeform 11"/>
          <p:cNvSpPr/>
          <p:nvPr/>
        </p:nvSpPr>
        <p:spPr bwMode="auto">
          <a:xfrm flipV="1">
            <a:off x="58" y="4910660"/>
            <a:ext cx="1358356" cy="508005"/>
          </a:xfrm>
          <a:custGeom>
            <a:avLst/>
            <a:gdLst/>
            <a:ahLst/>
            <a:cxnLst/>
            <a:rect l="l" t="t" r="r" b="b"/>
            <a:pathLst>
              <a:path w="7908" h="10000">
                <a:moveTo>
                  <a:pt x="7908" y="4694"/>
                </a:moveTo>
                <a:lnTo>
                  <a:pt x="6575" y="188"/>
                </a:lnTo>
                <a:cubicBezTo>
                  <a:pt x="6566" y="157"/>
                  <a:pt x="6555" y="125"/>
                  <a:pt x="6546" y="94"/>
                </a:cubicBezTo>
                <a:cubicBezTo>
                  <a:pt x="6519" y="0"/>
                  <a:pt x="6491" y="0"/>
                  <a:pt x="6463" y="0"/>
                </a:cubicBezTo>
                <a:lnTo>
                  <a:pt x="5935" y="0"/>
                </a:lnTo>
                <a:lnTo>
                  <a:pt x="0" y="62"/>
                </a:lnTo>
                <a:lnTo>
                  <a:pt x="0" y="10000"/>
                </a:lnTo>
                <a:lnTo>
                  <a:pt x="5935" y="9952"/>
                </a:lnTo>
                <a:lnTo>
                  <a:pt x="6463" y="9952"/>
                </a:lnTo>
                <a:cubicBezTo>
                  <a:pt x="6491" y="9952"/>
                  <a:pt x="6519" y="9859"/>
                  <a:pt x="6546" y="9859"/>
                </a:cubicBezTo>
                <a:cubicBezTo>
                  <a:pt x="6546" y="9764"/>
                  <a:pt x="6575" y="9764"/>
                  <a:pt x="6575" y="9764"/>
                </a:cubicBezTo>
                <a:lnTo>
                  <a:pt x="7908" y="5258"/>
                </a:lnTo>
                <a:cubicBezTo>
                  <a:pt x="7963" y="5070"/>
                  <a:pt x="7963" y="4883"/>
                  <a:pt x="7908" y="4694"/>
                </a:cubicBezTo>
                <a:close/>
              </a:path>
            </a:pathLst>
          </a:custGeom>
          <a:solidFill>
            <a:schemeClr val="accent1"/>
          </a:solidFill>
          <a:ln>
            <a:noFill/>
          </a:ln>
        </p:spPr>
      </p:sp>
      <p:sp>
        <p:nvSpPr>
          <p:cNvPr id="7" name="Slide Number Placeholder 6"/>
          <p:cNvSpPr>
            <a:spLocks noGrp="1"/>
          </p:cNvSpPr>
          <p:nvPr>
            <p:ph type="sldNum" sz="quarter" idx="12"/>
          </p:nvPr>
        </p:nvSpPr>
        <p:spPr>
          <a:xfrm>
            <a:off x="511228" y="4983088"/>
            <a:ext cx="584978" cy="365125"/>
          </a:xfrm>
        </p:spPr>
        <p:txBody>
          <a:bodyPr/>
          <a:lstStyle/>
          <a:p>
            <a:fld id="{E88802FA-E81A-4FB6-A064-49C033B3C8C8}" type="slidenum">
              <a:rPr lang="en-US" smtClean="0"/>
              <a:t>‹#›</a:t>
            </a:fld>
            <a:endParaRPr lang="en-US"/>
          </a:p>
        </p:txBody>
      </p:sp>
    </p:spTree>
    <p:extLst>
      <p:ext uri="{BB962C8B-B14F-4D97-AF65-F5344CB8AC3E}">
        <p14:creationId xmlns:p14="http://schemas.microsoft.com/office/powerpoint/2010/main" val="3519013400"/>
      </p:ext>
    </p:extLst>
  </p:cSld>
  <p:clrMapOvr>
    <a:masterClrMapping/>
  </p:clrMapOvr>
</p:sldLayout>
</file>

<file path=ppt/slideLayouts/slideLayout15.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US" dirty="0"/>
          </a:p>
        </p:txBody>
      </p:sp>
      <p:sp>
        <p:nvSpPr>
          <p:cNvPr id="3" name="Vertical Text Placeholder 2"/>
          <p:cNvSpPr>
            <a:spLocks noGrp="1"/>
          </p:cNvSpPr>
          <p:nvPr>
            <p:ph type="body" orient="vert" idx="1"/>
          </p:nvPr>
        </p:nvSpPr>
        <p:spPr/>
        <p:txBody>
          <a:bodyPr vert="eaVert" ancho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10"/>
          </p:nvPr>
        </p:nvSpPr>
        <p:spPr/>
        <p:txBody>
          <a:bodyPr/>
          <a:lstStyle/>
          <a:p>
            <a:fld id="{2D9B6CB9-E85D-4CF3-9A79-A63012D9AE6F}" type="datetimeFigureOut">
              <a:rPr lang="en-US" smtClean="0"/>
              <a:t>10/16/2020</a:t>
            </a:fld>
            <a:endParaRPr lang="en-US"/>
          </a:p>
        </p:txBody>
      </p:sp>
      <p:sp>
        <p:nvSpPr>
          <p:cNvPr id="5" name="Footer Placeholder 4"/>
          <p:cNvSpPr>
            <a:spLocks noGrp="1"/>
          </p:cNvSpPr>
          <p:nvPr>
            <p:ph type="ftr" sz="quarter" idx="11"/>
          </p:nvPr>
        </p:nvSpPr>
        <p:spPr/>
        <p:txBody>
          <a:bodyPr/>
          <a:lstStyle/>
          <a:p>
            <a:endParaRPr lang="en-US"/>
          </a:p>
        </p:txBody>
      </p:sp>
      <p:sp>
        <p:nvSpPr>
          <p:cNvPr id="10" name="Freeform 11"/>
          <p:cNvSpPr/>
          <p:nvPr/>
        </p:nvSpPr>
        <p:spPr bwMode="auto">
          <a:xfrm flipV="1">
            <a:off x="58" y="711194"/>
            <a:ext cx="1358356" cy="508005"/>
          </a:xfrm>
          <a:custGeom>
            <a:avLst/>
            <a:gdLst/>
            <a:ahLst/>
            <a:cxnLst/>
            <a:rect l="l" t="t" r="r" b="b"/>
            <a:pathLst>
              <a:path w="7908" h="10000">
                <a:moveTo>
                  <a:pt x="7908" y="4694"/>
                </a:moveTo>
                <a:lnTo>
                  <a:pt x="6575" y="188"/>
                </a:lnTo>
                <a:cubicBezTo>
                  <a:pt x="6566" y="157"/>
                  <a:pt x="6555" y="125"/>
                  <a:pt x="6546" y="94"/>
                </a:cubicBezTo>
                <a:cubicBezTo>
                  <a:pt x="6519" y="0"/>
                  <a:pt x="6491" y="0"/>
                  <a:pt x="6463" y="0"/>
                </a:cubicBezTo>
                <a:lnTo>
                  <a:pt x="5935" y="0"/>
                </a:lnTo>
                <a:lnTo>
                  <a:pt x="0" y="62"/>
                </a:lnTo>
                <a:lnTo>
                  <a:pt x="0" y="10000"/>
                </a:lnTo>
                <a:lnTo>
                  <a:pt x="5935" y="9952"/>
                </a:lnTo>
                <a:lnTo>
                  <a:pt x="6463" y="9952"/>
                </a:lnTo>
                <a:cubicBezTo>
                  <a:pt x="6491" y="9952"/>
                  <a:pt x="6519" y="9859"/>
                  <a:pt x="6546" y="9859"/>
                </a:cubicBezTo>
                <a:cubicBezTo>
                  <a:pt x="6546" y="9764"/>
                  <a:pt x="6575" y="9764"/>
                  <a:pt x="6575" y="9764"/>
                </a:cubicBezTo>
                <a:lnTo>
                  <a:pt x="7908" y="5258"/>
                </a:lnTo>
                <a:cubicBezTo>
                  <a:pt x="7963" y="5070"/>
                  <a:pt x="7963" y="4883"/>
                  <a:pt x="7908" y="4694"/>
                </a:cubicBezTo>
                <a:close/>
              </a:path>
            </a:pathLst>
          </a:custGeom>
          <a:solidFill>
            <a:schemeClr val="accent1"/>
          </a:solidFill>
          <a:ln>
            <a:noFill/>
          </a:ln>
        </p:spPr>
      </p:sp>
      <p:sp>
        <p:nvSpPr>
          <p:cNvPr id="6" name="Slide Number Placeholder 5"/>
          <p:cNvSpPr>
            <a:spLocks noGrp="1"/>
          </p:cNvSpPr>
          <p:nvPr>
            <p:ph type="sldNum" sz="quarter" idx="12"/>
          </p:nvPr>
        </p:nvSpPr>
        <p:spPr/>
        <p:txBody>
          <a:bodyPr/>
          <a:lstStyle/>
          <a:p>
            <a:fld id="{E88802FA-E81A-4FB6-A064-49C033B3C8C8}" type="slidenum">
              <a:rPr lang="en-US" smtClean="0"/>
              <a:t>‹#›</a:t>
            </a:fld>
            <a:endParaRPr lang="en-US"/>
          </a:p>
        </p:txBody>
      </p:sp>
    </p:spTree>
    <p:extLst>
      <p:ext uri="{BB962C8B-B14F-4D97-AF65-F5344CB8AC3E}">
        <p14:creationId xmlns:p14="http://schemas.microsoft.com/office/powerpoint/2010/main" val="1548149612"/>
      </p:ext>
    </p:extLst>
  </p:cSld>
  <p:clrMapOvr>
    <a:masterClrMapping/>
  </p:clrMapOvr>
</p:sldLayout>
</file>

<file path=ppt/slideLayouts/slideLayout16.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878535" y="627406"/>
            <a:ext cx="1656132" cy="5283817"/>
          </a:xfrm>
        </p:spPr>
        <p:txBody>
          <a:bodyPr vert="eaVert" anchor="ctr"/>
          <a:lstStyle/>
          <a:p>
            <a:r>
              <a:rPr lang="en-US"/>
              <a:t>Click to edit Master title style</a:t>
            </a:r>
            <a:endParaRPr lang="en-US" dirty="0"/>
          </a:p>
        </p:txBody>
      </p:sp>
      <p:sp>
        <p:nvSpPr>
          <p:cNvPr id="3" name="Vertical Text Placeholder 2"/>
          <p:cNvSpPr>
            <a:spLocks noGrp="1"/>
          </p:cNvSpPr>
          <p:nvPr>
            <p:ph type="body" orient="vert" idx="1"/>
          </p:nvPr>
        </p:nvSpPr>
        <p:spPr>
          <a:xfrm>
            <a:off x="1942416" y="627406"/>
            <a:ext cx="4716348" cy="5283817"/>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10"/>
          </p:nvPr>
        </p:nvSpPr>
        <p:spPr/>
        <p:txBody>
          <a:bodyPr/>
          <a:lstStyle/>
          <a:p>
            <a:fld id="{2D9B6CB9-E85D-4CF3-9A79-A63012D9AE6F}" type="datetimeFigureOut">
              <a:rPr lang="en-US" smtClean="0"/>
              <a:t>10/16/2020</a:t>
            </a:fld>
            <a:endParaRPr lang="en-US"/>
          </a:p>
        </p:txBody>
      </p:sp>
      <p:sp>
        <p:nvSpPr>
          <p:cNvPr id="5" name="Footer Placeholder 4"/>
          <p:cNvSpPr>
            <a:spLocks noGrp="1"/>
          </p:cNvSpPr>
          <p:nvPr>
            <p:ph type="ftr" sz="quarter" idx="11"/>
          </p:nvPr>
        </p:nvSpPr>
        <p:spPr/>
        <p:txBody>
          <a:bodyPr/>
          <a:lstStyle/>
          <a:p>
            <a:endParaRPr lang="en-US"/>
          </a:p>
        </p:txBody>
      </p:sp>
      <p:sp>
        <p:nvSpPr>
          <p:cNvPr id="10" name="Freeform 11"/>
          <p:cNvSpPr/>
          <p:nvPr/>
        </p:nvSpPr>
        <p:spPr bwMode="auto">
          <a:xfrm flipV="1">
            <a:off x="58" y="711194"/>
            <a:ext cx="1358356" cy="508005"/>
          </a:xfrm>
          <a:custGeom>
            <a:avLst/>
            <a:gdLst/>
            <a:ahLst/>
            <a:cxnLst/>
            <a:rect l="l" t="t" r="r" b="b"/>
            <a:pathLst>
              <a:path w="7908" h="10000">
                <a:moveTo>
                  <a:pt x="7908" y="4694"/>
                </a:moveTo>
                <a:lnTo>
                  <a:pt x="6575" y="188"/>
                </a:lnTo>
                <a:cubicBezTo>
                  <a:pt x="6566" y="157"/>
                  <a:pt x="6555" y="125"/>
                  <a:pt x="6546" y="94"/>
                </a:cubicBezTo>
                <a:cubicBezTo>
                  <a:pt x="6519" y="0"/>
                  <a:pt x="6491" y="0"/>
                  <a:pt x="6463" y="0"/>
                </a:cubicBezTo>
                <a:lnTo>
                  <a:pt x="5935" y="0"/>
                </a:lnTo>
                <a:lnTo>
                  <a:pt x="0" y="62"/>
                </a:lnTo>
                <a:lnTo>
                  <a:pt x="0" y="10000"/>
                </a:lnTo>
                <a:lnTo>
                  <a:pt x="5935" y="9952"/>
                </a:lnTo>
                <a:lnTo>
                  <a:pt x="6463" y="9952"/>
                </a:lnTo>
                <a:cubicBezTo>
                  <a:pt x="6491" y="9952"/>
                  <a:pt x="6519" y="9859"/>
                  <a:pt x="6546" y="9859"/>
                </a:cubicBezTo>
                <a:cubicBezTo>
                  <a:pt x="6546" y="9764"/>
                  <a:pt x="6575" y="9764"/>
                  <a:pt x="6575" y="9764"/>
                </a:cubicBezTo>
                <a:lnTo>
                  <a:pt x="7908" y="5258"/>
                </a:lnTo>
                <a:cubicBezTo>
                  <a:pt x="7963" y="5070"/>
                  <a:pt x="7963" y="4883"/>
                  <a:pt x="7908" y="4694"/>
                </a:cubicBezTo>
                <a:close/>
              </a:path>
            </a:pathLst>
          </a:custGeom>
          <a:solidFill>
            <a:schemeClr val="accent1"/>
          </a:solidFill>
          <a:ln>
            <a:noFill/>
          </a:ln>
        </p:spPr>
      </p:sp>
      <p:sp>
        <p:nvSpPr>
          <p:cNvPr id="6" name="Slide Number Placeholder 5"/>
          <p:cNvSpPr>
            <a:spLocks noGrp="1"/>
          </p:cNvSpPr>
          <p:nvPr>
            <p:ph type="sldNum" sz="quarter" idx="12"/>
          </p:nvPr>
        </p:nvSpPr>
        <p:spPr/>
        <p:txBody>
          <a:bodyPr/>
          <a:lstStyle/>
          <a:p>
            <a:fld id="{E88802FA-E81A-4FB6-A064-49C033B3C8C8}" type="slidenum">
              <a:rPr lang="en-US" smtClean="0"/>
              <a:t>‹#›</a:t>
            </a:fld>
            <a:endParaRPr lang="en-US"/>
          </a:p>
        </p:txBody>
      </p:sp>
    </p:spTree>
    <p:extLst>
      <p:ext uri="{BB962C8B-B14F-4D97-AF65-F5344CB8AC3E}">
        <p14:creationId xmlns:p14="http://schemas.microsoft.com/office/powerpoint/2010/main" val="2079500628"/>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slideLayout" Target="../slideLayouts/slideLayout13.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slideLayout" Target="../slideLayouts/slideLayout12.xml"/><Relationship Id="rId17" Type="http://schemas.openxmlformats.org/officeDocument/2006/relationships/theme" Target="../theme/theme1.xml"/><Relationship Id="rId2" Type="http://schemas.openxmlformats.org/officeDocument/2006/relationships/slideLayout" Target="../slideLayouts/slideLayout2.xml"/><Relationship Id="rId16" Type="http://schemas.openxmlformats.org/officeDocument/2006/relationships/slideLayout" Target="../slideLayouts/slideLayout16.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5" Type="http://schemas.openxmlformats.org/officeDocument/2006/relationships/slideLayout" Target="../slideLayouts/slideLayout1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slideLayout" Target="../slideLayouts/slideLayout14.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3">
        <a:schemeClr val="bg2"/>
      </p:bgRef>
    </p:bg>
    <p:spTree>
      <p:nvGrpSpPr>
        <p:cNvPr id="1" name=""/>
        <p:cNvGrpSpPr/>
        <p:nvPr/>
      </p:nvGrpSpPr>
      <p:grpSpPr>
        <a:xfrm>
          <a:off x="0" y="0"/>
          <a:ext cx="0" cy="0"/>
          <a:chOff x="0" y="0"/>
          <a:chExt cx="0" cy="0"/>
        </a:xfrm>
      </p:grpSpPr>
      <p:grpSp>
        <p:nvGrpSpPr>
          <p:cNvPr id="36" name="Group 35"/>
          <p:cNvGrpSpPr/>
          <p:nvPr/>
        </p:nvGrpSpPr>
        <p:grpSpPr>
          <a:xfrm>
            <a:off x="1" y="228600"/>
            <a:ext cx="1981200" cy="6638628"/>
            <a:chOff x="2487613" y="285750"/>
            <a:chExt cx="2428875" cy="5654676"/>
          </a:xfrm>
        </p:grpSpPr>
        <p:sp>
          <p:nvSpPr>
            <p:cNvPr id="37" name="Freeform 11"/>
            <p:cNvSpPr/>
            <p:nvPr/>
          </p:nvSpPr>
          <p:spPr bwMode="auto">
            <a:xfrm>
              <a:off x="2487613" y="2284413"/>
              <a:ext cx="85725" cy="533400"/>
            </a:xfrm>
            <a:custGeom>
              <a:avLst/>
              <a:gdLst/>
              <a:ahLst/>
              <a:cxnLst/>
              <a:rect l="0" t="0" r="r" b="b"/>
              <a:pathLst>
                <a:path w="22" h="136">
                  <a:moveTo>
                    <a:pt x="22" y="136"/>
                  </a:moveTo>
                  <a:cubicBezTo>
                    <a:pt x="20" y="117"/>
                    <a:pt x="19" y="99"/>
                    <a:pt x="17" y="80"/>
                  </a:cubicBezTo>
                  <a:cubicBezTo>
                    <a:pt x="11" y="54"/>
                    <a:pt x="6" y="27"/>
                    <a:pt x="0" y="0"/>
                  </a:cubicBezTo>
                  <a:cubicBezTo>
                    <a:pt x="0" y="35"/>
                    <a:pt x="0" y="35"/>
                    <a:pt x="0" y="35"/>
                  </a:cubicBezTo>
                  <a:cubicBezTo>
                    <a:pt x="6" y="64"/>
                    <a:pt x="13" y="94"/>
                    <a:pt x="20" y="124"/>
                  </a:cubicBezTo>
                  <a:cubicBezTo>
                    <a:pt x="20" y="128"/>
                    <a:pt x="21" y="132"/>
                    <a:pt x="22" y="136"/>
                  </a:cubicBezTo>
                  <a:close/>
                </a:path>
              </a:pathLst>
            </a:custGeom>
            <a:solidFill>
              <a:schemeClr val="tx2">
                <a:alpha val="20000"/>
              </a:schemeClr>
            </a:solidFill>
            <a:ln>
              <a:noFill/>
            </a:ln>
          </p:spPr>
        </p:sp>
        <p:sp>
          <p:nvSpPr>
            <p:cNvPr id="38" name="Freeform 12"/>
            <p:cNvSpPr/>
            <p:nvPr/>
          </p:nvSpPr>
          <p:spPr bwMode="auto">
            <a:xfrm>
              <a:off x="2597151" y="2779713"/>
              <a:ext cx="550863" cy="1978025"/>
            </a:xfrm>
            <a:custGeom>
              <a:avLst/>
              <a:gdLst/>
              <a:ahLst/>
              <a:cxnLst/>
              <a:rect l="0" t="0" r="r" b="b"/>
              <a:pathLst>
                <a:path w="140" h="504">
                  <a:moveTo>
                    <a:pt x="86" y="350"/>
                  </a:moveTo>
                  <a:cubicBezTo>
                    <a:pt x="103" y="402"/>
                    <a:pt x="120" y="453"/>
                    <a:pt x="139" y="504"/>
                  </a:cubicBezTo>
                  <a:cubicBezTo>
                    <a:pt x="139" y="495"/>
                    <a:pt x="139" y="487"/>
                    <a:pt x="140" y="478"/>
                  </a:cubicBezTo>
                  <a:cubicBezTo>
                    <a:pt x="124" y="435"/>
                    <a:pt x="109" y="391"/>
                    <a:pt x="95" y="347"/>
                  </a:cubicBezTo>
                  <a:cubicBezTo>
                    <a:pt x="58" y="233"/>
                    <a:pt x="27" y="117"/>
                    <a:pt x="0" y="0"/>
                  </a:cubicBezTo>
                  <a:cubicBezTo>
                    <a:pt x="2" y="20"/>
                    <a:pt x="4" y="41"/>
                    <a:pt x="6" y="61"/>
                  </a:cubicBezTo>
                  <a:cubicBezTo>
                    <a:pt x="30" y="158"/>
                    <a:pt x="56" y="255"/>
                    <a:pt x="86" y="350"/>
                  </a:cubicBezTo>
                  <a:close/>
                </a:path>
              </a:pathLst>
            </a:custGeom>
            <a:solidFill>
              <a:schemeClr val="tx2">
                <a:alpha val="20000"/>
              </a:schemeClr>
            </a:solidFill>
            <a:ln>
              <a:noFill/>
            </a:ln>
          </p:spPr>
        </p:sp>
        <p:sp>
          <p:nvSpPr>
            <p:cNvPr id="39" name="Freeform 13"/>
            <p:cNvSpPr/>
            <p:nvPr/>
          </p:nvSpPr>
          <p:spPr bwMode="auto">
            <a:xfrm>
              <a:off x="3175001" y="4730750"/>
              <a:ext cx="519113" cy="1209675"/>
            </a:xfrm>
            <a:custGeom>
              <a:avLst/>
              <a:gdLst/>
              <a:ahLst/>
              <a:cxnLst/>
              <a:rect l="0" t="0" r="r" b="b"/>
              <a:pathLst>
                <a:path w="132" h="308">
                  <a:moveTo>
                    <a:pt x="8" y="22"/>
                  </a:moveTo>
                  <a:cubicBezTo>
                    <a:pt x="5" y="15"/>
                    <a:pt x="2" y="8"/>
                    <a:pt x="0" y="0"/>
                  </a:cubicBezTo>
                  <a:cubicBezTo>
                    <a:pt x="0" y="10"/>
                    <a:pt x="0" y="19"/>
                    <a:pt x="0" y="29"/>
                  </a:cubicBezTo>
                  <a:cubicBezTo>
                    <a:pt x="21" y="85"/>
                    <a:pt x="44" y="140"/>
                    <a:pt x="68" y="194"/>
                  </a:cubicBezTo>
                  <a:cubicBezTo>
                    <a:pt x="85" y="232"/>
                    <a:pt x="104" y="270"/>
                    <a:pt x="123" y="308"/>
                  </a:cubicBezTo>
                  <a:cubicBezTo>
                    <a:pt x="132" y="308"/>
                    <a:pt x="132" y="308"/>
                    <a:pt x="132" y="308"/>
                  </a:cubicBezTo>
                  <a:cubicBezTo>
                    <a:pt x="113" y="269"/>
                    <a:pt x="94" y="230"/>
                    <a:pt x="77" y="190"/>
                  </a:cubicBezTo>
                  <a:cubicBezTo>
                    <a:pt x="52" y="135"/>
                    <a:pt x="29" y="79"/>
                    <a:pt x="8" y="22"/>
                  </a:cubicBezTo>
                  <a:close/>
                </a:path>
              </a:pathLst>
            </a:custGeom>
            <a:solidFill>
              <a:schemeClr val="tx2">
                <a:alpha val="20000"/>
              </a:schemeClr>
            </a:solidFill>
            <a:ln>
              <a:noFill/>
            </a:ln>
          </p:spPr>
        </p:sp>
        <p:sp>
          <p:nvSpPr>
            <p:cNvPr id="40" name="Freeform 14"/>
            <p:cNvSpPr/>
            <p:nvPr/>
          </p:nvSpPr>
          <p:spPr bwMode="auto">
            <a:xfrm>
              <a:off x="3305176" y="5630863"/>
              <a:ext cx="146050" cy="309563"/>
            </a:xfrm>
            <a:custGeom>
              <a:avLst/>
              <a:gdLst/>
              <a:ahLst/>
              <a:cxnLst/>
              <a:rect l="0" t="0" r="r" b="b"/>
              <a:pathLst>
                <a:path w="37" h="79">
                  <a:moveTo>
                    <a:pt x="28" y="79"/>
                  </a:moveTo>
                  <a:cubicBezTo>
                    <a:pt x="37" y="79"/>
                    <a:pt x="37" y="79"/>
                    <a:pt x="37" y="79"/>
                  </a:cubicBezTo>
                  <a:cubicBezTo>
                    <a:pt x="24" y="53"/>
                    <a:pt x="12" y="27"/>
                    <a:pt x="0" y="0"/>
                  </a:cubicBezTo>
                  <a:cubicBezTo>
                    <a:pt x="8" y="27"/>
                    <a:pt x="17" y="53"/>
                    <a:pt x="28" y="79"/>
                  </a:cubicBezTo>
                  <a:close/>
                </a:path>
              </a:pathLst>
            </a:custGeom>
            <a:solidFill>
              <a:schemeClr val="tx2">
                <a:alpha val="20000"/>
              </a:schemeClr>
            </a:solidFill>
            <a:ln>
              <a:noFill/>
            </a:ln>
          </p:spPr>
        </p:sp>
        <p:sp>
          <p:nvSpPr>
            <p:cNvPr id="41" name="Freeform 15"/>
            <p:cNvSpPr/>
            <p:nvPr/>
          </p:nvSpPr>
          <p:spPr bwMode="auto">
            <a:xfrm>
              <a:off x="2573338" y="2817813"/>
              <a:ext cx="700088" cy="2835275"/>
            </a:xfrm>
            <a:custGeom>
              <a:avLst/>
              <a:gdLst/>
              <a:ahLst/>
              <a:cxnLst/>
              <a:rect l="0" t="0" r="r" b="b"/>
              <a:pathLst>
                <a:path w="178" h="722">
                  <a:moveTo>
                    <a:pt x="162" y="660"/>
                  </a:moveTo>
                  <a:cubicBezTo>
                    <a:pt x="145" y="618"/>
                    <a:pt x="130" y="576"/>
                    <a:pt x="116" y="534"/>
                  </a:cubicBezTo>
                  <a:cubicBezTo>
                    <a:pt x="84" y="437"/>
                    <a:pt x="59" y="337"/>
                    <a:pt x="40" y="236"/>
                  </a:cubicBezTo>
                  <a:cubicBezTo>
                    <a:pt x="29" y="175"/>
                    <a:pt x="20" y="113"/>
                    <a:pt x="12" y="51"/>
                  </a:cubicBezTo>
                  <a:cubicBezTo>
                    <a:pt x="8" y="34"/>
                    <a:pt x="4" y="17"/>
                    <a:pt x="0" y="0"/>
                  </a:cubicBezTo>
                  <a:cubicBezTo>
                    <a:pt x="8" y="79"/>
                    <a:pt x="19" y="159"/>
                    <a:pt x="33" y="237"/>
                  </a:cubicBezTo>
                  <a:cubicBezTo>
                    <a:pt x="51" y="339"/>
                    <a:pt x="76" y="439"/>
                    <a:pt x="107" y="537"/>
                  </a:cubicBezTo>
                  <a:cubicBezTo>
                    <a:pt x="123" y="586"/>
                    <a:pt x="141" y="634"/>
                    <a:pt x="160" y="681"/>
                  </a:cubicBezTo>
                  <a:cubicBezTo>
                    <a:pt x="166" y="695"/>
                    <a:pt x="172" y="708"/>
                    <a:pt x="178" y="722"/>
                  </a:cubicBezTo>
                  <a:cubicBezTo>
                    <a:pt x="176" y="717"/>
                    <a:pt x="175" y="713"/>
                    <a:pt x="174" y="708"/>
                  </a:cubicBezTo>
                  <a:cubicBezTo>
                    <a:pt x="169" y="692"/>
                    <a:pt x="165" y="676"/>
                    <a:pt x="162" y="660"/>
                  </a:cubicBezTo>
                  <a:close/>
                </a:path>
              </a:pathLst>
            </a:custGeom>
            <a:solidFill>
              <a:schemeClr val="tx2">
                <a:alpha val="20000"/>
              </a:schemeClr>
            </a:solidFill>
            <a:ln>
              <a:noFill/>
            </a:ln>
          </p:spPr>
        </p:sp>
        <p:sp>
          <p:nvSpPr>
            <p:cNvPr id="42" name="Freeform 16"/>
            <p:cNvSpPr/>
            <p:nvPr/>
          </p:nvSpPr>
          <p:spPr bwMode="auto">
            <a:xfrm>
              <a:off x="2506663" y="285750"/>
              <a:ext cx="90488" cy="2493963"/>
            </a:xfrm>
            <a:custGeom>
              <a:avLst/>
              <a:gdLst/>
              <a:ahLst/>
              <a:cxnLst/>
              <a:rect l="0" t="0" r="r" b="b"/>
              <a:pathLst>
                <a:path w="23" h="635">
                  <a:moveTo>
                    <a:pt x="11" y="577"/>
                  </a:moveTo>
                  <a:cubicBezTo>
                    <a:pt x="12" y="581"/>
                    <a:pt x="12" y="585"/>
                    <a:pt x="12" y="589"/>
                  </a:cubicBezTo>
                  <a:cubicBezTo>
                    <a:pt x="15" y="603"/>
                    <a:pt x="19" y="617"/>
                    <a:pt x="22" y="632"/>
                  </a:cubicBezTo>
                  <a:cubicBezTo>
                    <a:pt x="22" y="633"/>
                    <a:pt x="22" y="634"/>
                    <a:pt x="23" y="635"/>
                  </a:cubicBezTo>
                  <a:cubicBezTo>
                    <a:pt x="21" y="615"/>
                    <a:pt x="19" y="596"/>
                    <a:pt x="17" y="576"/>
                  </a:cubicBezTo>
                  <a:cubicBezTo>
                    <a:pt x="9" y="474"/>
                    <a:pt x="5" y="372"/>
                    <a:pt x="5" y="269"/>
                  </a:cubicBezTo>
                  <a:cubicBezTo>
                    <a:pt x="6" y="179"/>
                    <a:pt x="9" y="90"/>
                    <a:pt x="15" y="0"/>
                  </a:cubicBezTo>
                  <a:cubicBezTo>
                    <a:pt x="12" y="0"/>
                    <a:pt x="12" y="0"/>
                    <a:pt x="12" y="0"/>
                  </a:cubicBezTo>
                  <a:cubicBezTo>
                    <a:pt x="5" y="89"/>
                    <a:pt x="2" y="179"/>
                    <a:pt x="1" y="269"/>
                  </a:cubicBezTo>
                  <a:cubicBezTo>
                    <a:pt x="0" y="372"/>
                    <a:pt x="3" y="474"/>
                    <a:pt x="11" y="577"/>
                  </a:cubicBezTo>
                  <a:close/>
                </a:path>
              </a:pathLst>
            </a:custGeom>
            <a:solidFill>
              <a:schemeClr val="tx2">
                <a:alpha val="20000"/>
              </a:schemeClr>
            </a:solidFill>
            <a:ln>
              <a:noFill/>
            </a:ln>
          </p:spPr>
        </p:sp>
        <p:sp>
          <p:nvSpPr>
            <p:cNvPr id="43" name="Freeform 17"/>
            <p:cNvSpPr/>
            <p:nvPr/>
          </p:nvSpPr>
          <p:spPr bwMode="auto">
            <a:xfrm>
              <a:off x="2554288" y="2598738"/>
              <a:ext cx="66675" cy="420688"/>
            </a:xfrm>
            <a:custGeom>
              <a:avLst/>
              <a:gdLst/>
              <a:ahLst/>
              <a:cxnLst/>
              <a:rect l="0" t="0" r="r" b="b"/>
              <a:pathLst>
                <a:path w="17" h="107">
                  <a:moveTo>
                    <a:pt x="0" y="0"/>
                  </a:moveTo>
                  <a:cubicBezTo>
                    <a:pt x="2" y="19"/>
                    <a:pt x="3" y="37"/>
                    <a:pt x="5" y="56"/>
                  </a:cubicBezTo>
                  <a:cubicBezTo>
                    <a:pt x="9" y="73"/>
                    <a:pt x="13" y="90"/>
                    <a:pt x="17" y="107"/>
                  </a:cubicBezTo>
                  <a:cubicBezTo>
                    <a:pt x="15" y="87"/>
                    <a:pt x="13" y="66"/>
                    <a:pt x="11" y="46"/>
                  </a:cubicBezTo>
                  <a:cubicBezTo>
                    <a:pt x="10" y="45"/>
                    <a:pt x="10" y="44"/>
                    <a:pt x="10" y="43"/>
                  </a:cubicBezTo>
                  <a:cubicBezTo>
                    <a:pt x="7" y="28"/>
                    <a:pt x="3" y="14"/>
                    <a:pt x="0" y="0"/>
                  </a:cubicBezTo>
                  <a:close/>
                </a:path>
              </a:pathLst>
            </a:custGeom>
            <a:solidFill>
              <a:schemeClr val="tx2">
                <a:alpha val="20000"/>
              </a:schemeClr>
            </a:solidFill>
            <a:ln>
              <a:noFill/>
            </a:ln>
          </p:spPr>
        </p:sp>
        <p:sp>
          <p:nvSpPr>
            <p:cNvPr id="44" name="Freeform 18"/>
            <p:cNvSpPr/>
            <p:nvPr/>
          </p:nvSpPr>
          <p:spPr bwMode="auto">
            <a:xfrm>
              <a:off x="3143251" y="4757738"/>
              <a:ext cx="161925" cy="873125"/>
            </a:xfrm>
            <a:custGeom>
              <a:avLst/>
              <a:gdLst/>
              <a:ahLst/>
              <a:cxnLst/>
              <a:rect l="0" t="0" r="r" b="b"/>
              <a:pathLst>
                <a:path w="41" h="222">
                  <a:moveTo>
                    <a:pt x="0" y="0"/>
                  </a:moveTo>
                  <a:cubicBezTo>
                    <a:pt x="0" y="31"/>
                    <a:pt x="2" y="62"/>
                    <a:pt x="5" y="93"/>
                  </a:cubicBezTo>
                  <a:cubicBezTo>
                    <a:pt x="8" y="117"/>
                    <a:pt x="12" y="142"/>
                    <a:pt x="17" y="166"/>
                  </a:cubicBezTo>
                  <a:cubicBezTo>
                    <a:pt x="19" y="172"/>
                    <a:pt x="22" y="178"/>
                    <a:pt x="24" y="184"/>
                  </a:cubicBezTo>
                  <a:cubicBezTo>
                    <a:pt x="30" y="197"/>
                    <a:pt x="35" y="209"/>
                    <a:pt x="41" y="222"/>
                  </a:cubicBezTo>
                  <a:cubicBezTo>
                    <a:pt x="40" y="219"/>
                    <a:pt x="39" y="215"/>
                    <a:pt x="38" y="212"/>
                  </a:cubicBezTo>
                  <a:cubicBezTo>
                    <a:pt x="26" y="172"/>
                    <a:pt x="18" y="132"/>
                    <a:pt x="13" y="92"/>
                  </a:cubicBezTo>
                  <a:cubicBezTo>
                    <a:pt x="11" y="68"/>
                    <a:pt x="9" y="45"/>
                    <a:pt x="8" y="22"/>
                  </a:cubicBezTo>
                  <a:cubicBezTo>
                    <a:pt x="8" y="21"/>
                    <a:pt x="7" y="20"/>
                    <a:pt x="7" y="18"/>
                  </a:cubicBezTo>
                  <a:cubicBezTo>
                    <a:pt x="5" y="12"/>
                    <a:pt x="2" y="6"/>
                    <a:pt x="0" y="0"/>
                  </a:cubicBezTo>
                  <a:close/>
                </a:path>
              </a:pathLst>
            </a:custGeom>
            <a:solidFill>
              <a:schemeClr val="tx2">
                <a:alpha val="20000"/>
              </a:schemeClr>
            </a:solidFill>
            <a:ln>
              <a:noFill/>
            </a:ln>
          </p:spPr>
        </p:sp>
        <p:sp>
          <p:nvSpPr>
            <p:cNvPr id="45" name="Freeform 19"/>
            <p:cNvSpPr/>
            <p:nvPr/>
          </p:nvSpPr>
          <p:spPr bwMode="auto">
            <a:xfrm>
              <a:off x="3148013" y="1282700"/>
              <a:ext cx="1768475" cy="3448050"/>
            </a:xfrm>
            <a:custGeom>
              <a:avLst/>
              <a:gdLst/>
              <a:ahLst/>
              <a:cxnLst/>
              <a:rect l="0" t="0" r="r" b="b"/>
              <a:pathLst>
                <a:path w="450" h="878">
                  <a:moveTo>
                    <a:pt x="7" y="854"/>
                  </a:moveTo>
                  <a:cubicBezTo>
                    <a:pt x="10" y="772"/>
                    <a:pt x="26" y="691"/>
                    <a:pt x="50" y="613"/>
                  </a:cubicBezTo>
                  <a:cubicBezTo>
                    <a:pt x="75" y="535"/>
                    <a:pt x="109" y="460"/>
                    <a:pt x="149" y="388"/>
                  </a:cubicBezTo>
                  <a:cubicBezTo>
                    <a:pt x="189" y="316"/>
                    <a:pt x="235" y="248"/>
                    <a:pt x="285" y="183"/>
                  </a:cubicBezTo>
                  <a:cubicBezTo>
                    <a:pt x="310" y="151"/>
                    <a:pt x="337" y="119"/>
                    <a:pt x="364" y="89"/>
                  </a:cubicBezTo>
                  <a:cubicBezTo>
                    <a:pt x="378" y="74"/>
                    <a:pt x="392" y="58"/>
                    <a:pt x="406" y="44"/>
                  </a:cubicBezTo>
                  <a:cubicBezTo>
                    <a:pt x="421" y="29"/>
                    <a:pt x="435" y="15"/>
                    <a:pt x="450" y="1"/>
                  </a:cubicBezTo>
                  <a:cubicBezTo>
                    <a:pt x="450" y="0"/>
                    <a:pt x="450" y="0"/>
                    <a:pt x="450" y="0"/>
                  </a:cubicBezTo>
                  <a:cubicBezTo>
                    <a:pt x="434" y="14"/>
                    <a:pt x="420" y="28"/>
                    <a:pt x="405" y="43"/>
                  </a:cubicBezTo>
                  <a:cubicBezTo>
                    <a:pt x="391" y="57"/>
                    <a:pt x="377" y="72"/>
                    <a:pt x="363" y="88"/>
                  </a:cubicBezTo>
                  <a:cubicBezTo>
                    <a:pt x="335" y="118"/>
                    <a:pt x="308" y="149"/>
                    <a:pt x="283" y="181"/>
                  </a:cubicBezTo>
                  <a:cubicBezTo>
                    <a:pt x="232" y="246"/>
                    <a:pt x="185" y="314"/>
                    <a:pt x="145" y="386"/>
                  </a:cubicBezTo>
                  <a:cubicBezTo>
                    <a:pt x="104" y="457"/>
                    <a:pt x="70" y="533"/>
                    <a:pt x="45" y="611"/>
                  </a:cubicBezTo>
                  <a:cubicBezTo>
                    <a:pt x="19" y="690"/>
                    <a:pt x="3" y="771"/>
                    <a:pt x="0" y="854"/>
                  </a:cubicBezTo>
                  <a:cubicBezTo>
                    <a:pt x="0" y="856"/>
                    <a:pt x="0" y="857"/>
                    <a:pt x="0" y="859"/>
                  </a:cubicBezTo>
                  <a:cubicBezTo>
                    <a:pt x="2" y="865"/>
                    <a:pt x="4" y="872"/>
                    <a:pt x="7" y="878"/>
                  </a:cubicBezTo>
                  <a:cubicBezTo>
                    <a:pt x="7" y="870"/>
                    <a:pt x="7" y="862"/>
                    <a:pt x="7" y="854"/>
                  </a:cubicBezTo>
                  <a:close/>
                </a:path>
              </a:pathLst>
            </a:custGeom>
            <a:solidFill>
              <a:schemeClr val="tx2">
                <a:alpha val="20000"/>
              </a:schemeClr>
            </a:solidFill>
            <a:ln>
              <a:noFill/>
            </a:ln>
          </p:spPr>
        </p:sp>
        <p:sp>
          <p:nvSpPr>
            <p:cNvPr id="46" name="Freeform 20"/>
            <p:cNvSpPr/>
            <p:nvPr/>
          </p:nvSpPr>
          <p:spPr bwMode="auto">
            <a:xfrm>
              <a:off x="3273426" y="5653088"/>
              <a:ext cx="138113" cy="287338"/>
            </a:xfrm>
            <a:custGeom>
              <a:avLst/>
              <a:gdLst/>
              <a:ahLst/>
              <a:cxnLst/>
              <a:rect l="0" t="0" r="r" b="b"/>
              <a:pathLst>
                <a:path w="35" h="73">
                  <a:moveTo>
                    <a:pt x="0" y="0"/>
                  </a:moveTo>
                  <a:cubicBezTo>
                    <a:pt x="7" y="24"/>
                    <a:pt x="16" y="49"/>
                    <a:pt x="26" y="73"/>
                  </a:cubicBezTo>
                  <a:cubicBezTo>
                    <a:pt x="35" y="73"/>
                    <a:pt x="35" y="73"/>
                    <a:pt x="35" y="73"/>
                  </a:cubicBezTo>
                  <a:cubicBezTo>
                    <a:pt x="23" y="49"/>
                    <a:pt x="11" y="24"/>
                    <a:pt x="0" y="0"/>
                  </a:cubicBezTo>
                  <a:close/>
                </a:path>
              </a:pathLst>
            </a:custGeom>
            <a:solidFill>
              <a:schemeClr val="tx2">
                <a:alpha val="20000"/>
              </a:schemeClr>
            </a:solidFill>
            <a:ln>
              <a:noFill/>
            </a:ln>
          </p:spPr>
        </p:sp>
        <p:sp>
          <p:nvSpPr>
            <p:cNvPr id="47" name="Freeform 21"/>
            <p:cNvSpPr/>
            <p:nvPr/>
          </p:nvSpPr>
          <p:spPr bwMode="auto">
            <a:xfrm>
              <a:off x="3143251" y="4656138"/>
              <a:ext cx="31750" cy="188913"/>
            </a:xfrm>
            <a:custGeom>
              <a:avLst/>
              <a:gdLst/>
              <a:ahLst/>
              <a:cxnLst/>
              <a:rect l="0" t="0" r="r" b="b"/>
              <a:pathLst>
                <a:path w="8" h="48">
                  <a:moveTo>
                    <a:pt x="7" y="44"/>
                  </a:moveTo>
                  <a:cubicBezTo>
                    <a:pt x="7" y="46"/>
                    <a:pt x="8" y="47"/>
                    <a:pt x="8" y="48"/>
                  </a:cubicBezTo>
                  <a:cubicBezTo>
                    <a:pt x="8" y="38"/>
                    <a:pt x="8" y="29"/>
                    <a:pt x="8" y="19"/>
                  </a:cubicBezTo>
                  <a:cubicBezTo>
                    <a:pt x="5" y="13"/>
                    <a:pt x="3" y="6"/>
                    <a:pt x="1" y="0"/>
                  </a:cubicBezTo>
                  <a:cubicBezTo>
                    <a:pt x="0" y="9"/>
                    <a:pt x="0" y="17"/>
                    <a:pt x="0" y="26"/>
                  </a:cubicBezTo>
                  <a:cubicBezTo>
                    <a:pt x="2" y="32"/>
                    <a:pt x="5" y="38"/>
                    <a:pt x="7" y="44"/>
                  </a:cubicBezTo>
                  <a:close/>
                </a:path>
              </a:pathLst>
            </a:custGeom>
            <a:solidFill>
              <a:schemeClr val="tx2">
                <a:alpha val="20000"/>
              </a:schemeClr>
            </a:solidFill>
            <a:ln>
              <a:noFill/>
            </a:ln>
          </p:spPr>
        </p:sp>
        <p:sp>
          <p:nvSpPr>
            <p:cNvPr id="48" name="Freeform 22"/>
            <p:cNvSpPr/>
            <p:nvPr/>
          </p:nvSpPr>
          <p:spPr bwMode="auto">
            <a:xfrm>
              <a:off x="3211513" y="5410200"/>
              <a:ext cx="203200" cy="530225"/>
            </a:xfrm>
            <a:custGeom>
              <a:avLst/>
              <a:gdLst/>
              <a:ahLst/>
              <a:cxnLst/>
              <a:rect l="0" t="0" r="r" b="b"/>
              <a:pathLst>
                <a:path w="52" h="135">
                  <a:moveTo>
                    <a:pt x="7" y="18"/>
                  </a:moveTo>
                  <a:cubicBezTo>
                    <a:pt x="5" y="12"/>
                    <a:pt x="2" y="6"/>
                    <a:pt x="0" y="0"/>
                  </a:cubicBezTo>
                  <a:cubicBezTo>
                    <a:pt x="3" y="16"/>
                    <a:pt x="7" y="32"/>
                    <a:pt x="12" y="48"/>
                  </a:cubicBezTo>
                  <a:cubicBezTo>
                    <a:pt x="13" y="53"/>
                    <a:pt x="14" y="57"/>
                    <a:pt x="16" y="62"/>
                  </a:cubicBezTo>
                  <a:cubicBezTo>
                    <a:pt x="27" y="86"/>
                    <a:pt x="39" y="111"/>
                    <a:pt x="51" y="135"/>
                  </a:cubicBezTo>
                  <a:cubicBezTo>
                    <a:pt x="52" y="135"/>
                    <a:pt x="52" y="135"/>
                    <a:pt x="52" y="135"/>
                  </a:cubicBezTo>
                  <a:cubicBezTo>
                    <a:pt x="41" y="109"/>
                    <a:pt x="32" y="83"/>
                    <a:pt x="24" y="56"/>
                  </a:cubicBezTo>
                  <a:cubicBezTo>
                    <a:pt x="18" y="43"/>
                    <a:pt x="13" y="31"/>
                    <a:pt x="7" y="18"/>
                  </a:cubicBezTo>
                  <a:close/>
                </a:path>
              </a:pathLst>
            </a:custGeom>
            <a:solidFill>
              <a:schemeClr val="tx2">
                <a:alpha val="20000"/>
              </a:schemeClr>
            </a:solidFill>
            <a:ln>
              <a:noFill/>
            </a:ln>
          </p:spPr>
        </p:sp>
      </p:grpSp>
      <p:grpSp>
        <p:nvGrpSpPr>
          <p:cNvPr id="49" name="Group 48"/>
          <p:cNvGrpSpPr/>
          <p:nvPr/>
        </p:nvGrpSpPr>
        <p:grpSpPr>
          <a:xfrm>
            <a:off x="20421" y="285"/>
            <a:ext cx="1952272" cy="6852968"/>
            <a:chOff x="6627813" y="195717"/>
            <a:chExt cx="1952625" cy="5678034"/>
          </a:xfrm>
        </p:grpSpPr>
        <p:sp>
          <p:nvSpPr>
            <p:cNvPr id="50" name="Freeform 27"/>
            <p:cNvSpPr/>
            <p:nvPr/>
          </p:nvSpPr>
          <p:spPr bwMode="auto">
            <a:xfrm>
              <a:off x="6627813" y="195717"/>
              <a:ext cx="409575" cy="3646488"/>
            </a:xfrm>
            <a:custGeom>
              <a:avLst/>
              <a:gdLst/>
              <a:ahLst/>
              <a:cxnLst/>
              <a:rect l="0" t="0" r="r" b="b"/>
              <a:pathLst>
                <a:path w="103" h="920">
                  <a:moveTo>
                    <a:pt x="7" y="210"/>
                  </a:moveTo>
                  <a:cubicBezTo>
                    <a:pt x="11" y="288"/>
                    <a:pt x="17" y="367"/>
                    <a:pt x="26" y="445"/>
                  </a:cubicBezTo>
                  <a:cubicBezTo>
                    <a:pt x="34" y="523"/>
                    <a:pt x="44" y="601"/>
                    <a:pt x="57" y="679"/>
                  </a:cubicBezTo>
                  <a:cubicBezTo>
                    <a:pt x="69" y="757"/>
                    <a:pt x="84" y="834"/>
                    <a:pt x="101" y="911"/>
                  </a:cubicBezTo>
                  <a:cubicBezTo>
                    <a:pt x="102" y="914"/>
                    <a:pt x="103" y="917"/>
                    <a:pt x="103" y="920"/>
                  </a:cubicBezTo>
                  <a:cubicBezTo>
                    <a:pt x="102" y="905"/>
                    <a:pt x="100" y="889"/>
                    <a:pt x="99" y="874"/>
                  </a:cubicBezTo>
                  <a:cubicBezTo>
                    <a:pt x="99" y="871"/>
                    <a:pt x="99" y="868"/>
                    <a:pt x="99" y="866"/>
                  </a:cubicBezTo>
                  <a:cubicBezTo>
                    <a:pt x="85" y="803"/>
                    <a:pt x="73" y="741"/>
                    <a:pt x="63" y="678"/>
                  </a:cubicBezTo>
                  <a:cubicBezTo>
                    <a:pt x="50" y="600"/>
                    <a:pt x="39" y="523"/>
                    <a:pt x="30" y="444"/>
                  </a:cubicBezTo>
                  <a:cubicBezTo>
                    <a:pt x="21" y="366"/>
                    <a:pt x="14" y="288"/>
                    <a:pt x="9" y="209"/>
                  </a:cubicBezTo>
                  <a:cubicBezTo>
                    <a:pt x="7" y="170"/>
                    <a:pt x="5" y="131"/>
                    <a:pt x="3" y="92"/>
                  </a:cubicBezTo>
                  <a:cubicBezTo>
                    <a:pt x="2" y="61"/>
                    <a:pt x="1" y="31"/>
                    <a:pt x="1" y="0"/>
                  </a:cubicBezTo>
                  <a:cubicBezTo>
                    <a:pt x="0" y="0"/>
                    <a:pt x="0" y="0"/>
                    <a:pt x="0" y="0"/>
                  </a:cubicBezTo>
                  <a:cubicBezTo>
                    <a:pt x="0" y="31"/>
                    <a:pt x="1" y="61"/>
                    <a:pt x="1" y="92"/>
                  </a:cubicBezTo>
                  <a:cubicBezTo>
                    <a:pt x="3" y="131"/>
                    <a:pt x="4" y="170"/>
                    <a:pt x="7" y="210"/>
                  </a:cubicBezTo>
                  <a:close/>
                </a:path>
              </a:pathLst>
            </a:custGeom>
            <a:solidFill>
              <a:schemeClr val="tx2"/>
            </a:solidFill>
            <a:ln>
              <a:noFill/>
            </a:ln>
          </p:spPr>
        </p:sp>
        <p:sp>
          <p:nvSpPr>
            <p:cNvPr id="51" name="Freeform 28"/>
            <p:cNvSpPr/>
            <p:nvPr/>
          </p:nvSpPr>
          <p:spPr bwMode="auto">
            <a:xfrm>
              <a:off x="7061201" y="3771900"/>
              <a:ext cx="350838" cy="1309688"/>
            </a:xfrm>
            <a:custGeom>
              <a:avLst/>
              <a:gdLst/>
              <a:ahLst/>
              <a:cxnLst/>
              <a:rect l="0" t="0" r="r" b="b"/>
              <a:pathLst>
                <a:path w="88" h="330">
                  <a:moveTo>
                    <a:pt x="53" y="229"/>
                  </a:moveTo>
                  <a:cubicBezTo>
                    <a:pt x="64" y="263"/>
                    <a:pt x="75" y="297"/>
                    <a:pt x="88" y="330"/>
                  </a:cubicBezTo>
                  <a:cubicBezTo>
                    <a:pt x="88" y="323"/>
                    <a:pt x="88" y="315"/>
                    <a:pt x="88" y="308"/>
                  </a:cubicBezTo>
                  <a:cubicBezTo>
                    <a:pt x="88" y="307"/>
                    <a:pt x="88" y="305"/>
                    <a:pt x="88" y="304"/>
                  </a:cubicBezTo>
                  <a:cubicBezTo>
                    <a:pt x="79" y="278"/>
                    <a:pt x="70" y="252"/>
                    <a:pt x="62" y="226"/>
                  </a:cubicBezTo>
                  <a:cubicBezTo>
                    <a:pt x="38" y="152"/>
                    <a:pt x="17" y="76"/>
                    <a:pt x="0" y="0"/>
                  </a:cubicBezTo>
                  <a:cubicBezTo>
                    <a:pt x="2" y="21"/>
                    <a:pt x="4" y="42"/>
                    <a:pt x="7" y="63"/>
                  </a:cubicBezTo>
                  <a:cubicBezTo>
                    <a:pt x="21" y="119"/>
                    <a:pt x="36" y="174"/>
                    <a:pt x="53" y="229"/>
                  </a:cubicBezTo>
                  <a:close/>
                </a:path>
              </a:pathLst>
            </a:custGeom>
            <a:solidFill>
              <a:schemeClr val="tx2"/>
            </a:solidFill>
            <a:ln>
              <a:noFill/>
            </a:ln>
          </p:spPr>
        </p:sp>
        <p:sp>
          <p:nvSpPr>
            <p:cNvPr id="52" name="Freeform 29"/>
            <p:cNvSpPr/>
            <p:nvPr/>
          </p:nvSpPr>
          <p:spPr bwMode="auto">
            <a:xfrm>
              <a:off x="7439026" y="5053013"/>
              <a:ext cx="357188" cy="820738"/>
            </a:xfrm>
            <a:custGeom>
              <a:avLst/>
              <a:gdLst/>
              <a:ahLst/>
              <a:cxnLst/>
              <a:rect l="0" t="0" r="r" b="b"/>
              <a:pathLst>
                <a:path w="90" h="207">
                  <a:moveTo>
                    <a:pt x="6" y="15"/>
                  </a:moveTo>
                  <a:cubicBezTo>
                    <a:pt x="4" y="10"/>
                    <a:pt x="2" y="5"/>
                    <a:pt x="0" y="0"/>
                  </a:cubicBezTo>
                  <a:cubicBezTo>
                    <a:pt x="0" y="9"/>
                    <a:pt x="0" y="19"/>
                    <a:pt x="1" y="29"/>
                  </a:cubicBezTo>
                  <a:cubicBezTo>
                    <a:pt x="14" y="62"/>
                    <a:pt x="27" y="95"/>
                    <a:pt x="42" y="127"/>
                  </a:cubicBezTo>
                  <a:cubicBezTo>
                    <a:pt x="54" y="154"/>
                    <a:pt x="67" y="181"/>
                    <a:pt x="80" y="207"/>
                  </a:cubicBezTo>
                  <a:cubicBezTo>
                    <a:pt x="90" y="207"/>
                    <a:pt x="90" y="207"/>
                    <a:pt x="90" y="207"/>
                  </a:cubicBezTo>
                  <a:cubicBezTo>
                    <a:pt x="76" y="180"/>
                    <a:pt x="63" y="152"/>
                    <a:pt x="50" y="123"/>
                  </a:cubicBezTo>
                  <a:cubicBezTo>
                    <a:pt x="34" y="88"/>
                    <a:pt x="20" y="51"/>
                    <a:pt x="6" y="15"/>
                  </a:cubicBezTo>
                  <a:close/>
                </a:path>
              </a:pathLst>
            </a:custGeom>
            <a:solidFill>
              <a:schemeClr val="tx2"/>
            </a:solidFill>
            <a:ln>
              <a:noFill/>
            </a:ln>
          </p:spPr>
        </p:sp>
        <p:sp>
          <p:nvSpPr>
            <p:cNvPr id="53" name="Freeform 30"/>
            <p:cNvSpPr/>
            <p:nvPr/>
          </p:nvSpPr>
          <p:spPr bwMode="auto">
            <a:xfrm>
              <a:off x="7037388" y="3811588"/>
              <a:ext cx="457200" cy="1852613"/>
            </a:xfrm>
            <a:custGeom>
              <a:avLst/>
              <a:gdLst/>
              <a:ahLst/>
              <a:cxnLst/>
              <a:rect l="0" t="0" r="r" b="b"/>
              <a:pathLst>
                <a:path w="115" h="467">
                  <a:moveTo>
                    <a:pt x="101" y="409"/>
                  </a:moveTo>
                  <a:cubicBezTo>
                    <a:pt x="93" y="388"/>
                    <a:pt x="85" y="366"/>
                    <a:pt x="78" y="344"/>
                  </a:cubicBezTo>
                  <a:cubicBezTo>
                    <a:pt x="57" y="281"/>
                    <a:pt x="41" y="216"/>
                    <a:pt x="29" y="151"/>
                  </a:cubicBezTo>
                  <a:cubicBezTo>
                    <a:pt x="22" y="119"/>
                    <a:pt x="17" y="86"/>
                    <a:pt x="13" y="53"/>
                  </a:cubicBezTo>
                  <a:cubicBezTo>
                    <a:pt x="9" y="35"/>
                    <a:pt x="4" y="18"/>
                    <a:pt x="0" y="0"/>
                  </a:cubicBezTo>
                  <a:cubicBezTo>
                    <a:pt x="5" y="51"/>
                    <a:pt x="12" y="102"/>
                    <a:pt x="21" y="152"/>
                  </a:cubicBezTo>
                  <a:cubicBezTo>
                    <a:pt x="33" y="218"/>
                    <a:pt x="49" y="283"/>
                    <a:pt x="69" y="347"/>
                  </a:cubicBezTo>
                  <a:cubicBezTo>
                    <a:pt x="79" y="378"/>
                    <a:pt x="90" y="410"/>
                    <a:pt x="103" y="441"/>
                  </a:cubicBezTo>
                  <a:cubicBezTo>
                    <a:pt x="107" y="449"/>
                    <a:pt x="111" y="458"/>
                    <a:pt x="115" y="467"/>
                  </a:cubicBezTo>
                  <a:cubicBezTo>
                    <a:pt x="114" y="464"/>
                    <a:pt x="113" y="461"/>
                    <a:pt x="112" y="458"/>
                  </a:cubicBezTo>
                  <a:cubicBezTo>
                    <a:pt x="108" y="442"/>
                    <a:pt x="104" y="425"/>
                    <a:pt x="101" y="409"/>
                  </a:cubicBezTo>
                  <a:close/>
                </a:path>
              </a:pathLst>
            </a:custGeom>
            <a:solidFill>
              <a:schemeClr val="tx2"/>
            </a:solidFill>
            <a:ln>
              <a:noFill/>
            </a:ln>
          </p:spPr>
        </p:sp>
        <p:sp>
          <p:nvSpPr>
            <p:cNvPr id="54" name="Freeform 31"/>
            <p:cNvSpPr/>
            <p:nvPr/>
          </p:nvSpPr>
          <p:spPr bwMode="auto">
            <a:xfrm>
              <a:off x="6992938" y="1263650"/>
              <a:ext cx="144463" cy="2508250"/>
            </a:xfrm>
            <a:custGeom>
              <a:avLst/>
              <a:gdLst/>
              <a:ahLst/>
              <a:cxnLst/>
              <a:rect l="0" t="0" r="r" b="b"/>
              <a:pathLst>
                <a:path w="36" h="633">
                  <a:moveTo>
                    <a:pt x="17" y="633"/>
                  </a:moveTo>
                  <a:cubicBezTo>
                    <a:pt x="15" y="621"/>
                    <a:pt x="14" y="609"/>
                    <a:pt x="13" y="597"/>
                  </a:cubicBezTo>
                  <a:cubicBezTo>
                    <a:pt x="8" y="530"/>
                    <a:pt x="5" y="464"/>
                    <a:pt x="5" y="398"/>
                  </a:cubicBezTo>
                  <a:cubicBezTo>
                    <a:pt x="5" y="331"/>
                    <a:pt x="8" y="265"/>
                    <a:pt x="13" y="198"/>
                  </a:cubicBezTo>
                  <a:cubicBezTo>
                    <a:pt x="15" y="165"/>
                    <a:pt x="18" y="132"/>
                    <a:pt x="22" y="99"/>
                  </a:cubicBezTo>
                  <a:cubicBezTo>
                    <a:pt x="26" y="66"/>
                    <a:pt x="30" y="33"/>
                    <a:pt x="36" y="0"/>
                  </a:cubicBezTo>
                  <a:cubicBezTo>
                    <a:pt x="35" y="0"/>
                    <a:pt x="35" y="0"/>
                    <a:pt x="35" y="0"/>
                  </a:cubicBezTo>
                  <a:cubicBezTo>
                    <a:pt x="29" y="33"/>
                    <a:pt x="24" y="66"/>
                    <a:pt x="20" y="99"/>
                  </a:cubicBezTo>
                  <a:cubicBezTo>
                    <a:pt x="16" y="132"/>
                    <a:pt x="13" y="165"/>
                    <a:pt x="10" y="198"/>
                  </a:cubicBezTo>
                  <a:cubicBezTo>
                    <a:pt x="4" y="264"/>
                    <a:pt x="1" y="331"/>
                    <a:pt x="1" y="398"/>
                  </a:cubicBezTo>
                  <a:cubicBezTo>
                    <a:pt x="0" y="461"/>
                    <a:pt x="2" y="525"/>
                    <a:pt x="7" y="589"/>
                  </a:cubicBezTo>
                  <a:cubicBezTo>
                    <a:pt x="10" y="603"/>
                    <a:pt x="13" y="618"/>
                    <a:pt x="16" y="632"/>
                  </a:cubicBezTo>
                  <a:cubicBezTo>
                    <a:pt x="16" y="632"/>
                    <a:pt x="17" y="633"/>
                    <a:pt x="17" y="633"/>
                  </a:cubicBezTo>
                  <a:close/>
                </a:path>
              </a:pathLst>
            </a:custGeom>
            <a:solidFill>
              <a:schemeClr val="tx2"/>
            </a:solidFill>
            <a:ln>
              <a:noFill/>
            </a:ln>
          </p:spPr>
        </p:sp>
        <p:sp>
          <p:nvSpPr>
            <p:cNvPr id="55" name="Freeform 32"/>
            <p:cNvSpPr/>
            <p:nvPr/>
          </p:nvSpPr>
          <p:spPr bwMode="auto">
            <a:xfrm>
              <a:off x="7526338" y="5640388"/>
              <a:ext cx="111125" cy="233363"/>
            </a:xfrm>
            <a:custGeom>
              <a:avLst/>
              <a:gdLst/>
              <a:ahLst/>
              <a:cxnLst/>
              <a:rect l="0" t="0" r="r" b="b"/>
              <a:pathLst>
                <a:path w="28" h="59">
                  <a:moveTo>
                    <a:pt x="22" y="59"/>
                  </a:moveTo>
                  <a:cubicBezTo>
                    <a:pt x="28" y="59"/>
                    <a:pt x="28" y="59"/>
                    <a:pt x="28" y="59"/>
                  </a:cubicBezTo>
                  <a:cubicBezTo>
                    <a:pt x="18" y="40"/>
                    <a:pt x="9" y="20"/>
                    <a:pt x="0" y="0"/>
                  </a:cubicBezTo>
                  <a:cubicBezTo>
                    <a:pt x="6" y="20"/>
                    <a:pt x="13" y="40"/>
                    <a:pt x="22" y="59"/>
                  </a:cubicBezTo>
                  <a:close/>
                </a:path>
              </a:pathLst>
            </a:custGeom>
            <a:solidFill>
              <a:schemeClr val="tx2"/>
            </a:solidFill>
            <a:ln>
              <a:noFill/>
            </a:ln>
          </p:spPr>
        </p:sp>
        <p:sp>
          <p:nvSpPr>
            <p:cNvPr id="56" name="Freeform 33"/>
            <p:cNvSpPr/>
            <p:nvPr/>
          </p:nvSpPr>
          <p:spPr bwMode="auto">
            <a:xfrm>
              <a:off x="7021513" y="3598863"/>
              <a:ext cx="68263" cy="423863"/>
            </a:xfrm>
            <a:custGeom>
              <a:avLst/>
              <a:gdLst/>
              <a:ahLst/>
              <a:cxnLst/>
              <a:rect l="0" t="0" r="r" b="b"/>
              <a:pathLst>
                <a:path w="17" h="107">
                  <a:moveTo>
                    <a:pt x="4" y="54"/>
                  </a:moveTo>
                  <a:cubicBezTo>
                    <a:pt x="8" y="72"/>
                    <a:pt x="13" y="89"/>
                    <a:pt x="17" y="107"/>
                  </a:cubicBezTo>
                  <a:cubicBezTo>
                    <a:pt x="14" y="86"/>
                    <a:pt x="12" y="65"/>
                    <a:pt x="10" y="44"/>
                  </a:cubicBezTo>
                  <a:cubicBezTo>
                    <a:pt x="10" y="44"/>
                    <a:pt x="9" y="43"/>
                    <a:pt x="9" y="43"/>
                  </a:cubicBezTo>
                  <a:cubicBezTo>
                    <a:pt x="6" y="29"/>
                    <a:pt x="3" y="14"/>
                    <a:pt x="0" y="0"/>
                  </a:cubicBezTo>
                  <a:cubicBezTo>
                    <a:pt x="0" y="2"/>
                    <a:pt x="0" y="5"/>
                    <a:pt x="0" y="8"/>
                  </a:cubicBezTo>
                  <a:cubicBezTo>
                    <a:pt x="1" y="23"/>
                    <a:pt x="3" y="39"/>
                    <a:pt x="4" y="54"/>
                  </a:cubicBezTo>
                  <a:close/>
                </a:path>
              </a:pathLst>
            </a:custGeom>
            <a:solidFill>
              <a:schemeClr val="tx2"/>
            </a:solidFill>
            <a:ln>
              <a:noFill/>
            </a:ln>
          </p:spPr>
        </p:sp>
        <p:sp>
          <p:nvSpPr>
            <p:cNvPr id="57" name="Freeform 34"/>
            <p:cNvSpPr/>
            <p:nvPr/>
          </p:nvSpPr>
          <p:spPr bwMode="auto">
            <a:xfrm>
              <a:off x="7412038" y="2801938"/>
              <a:ext cx="1168400" cy="2251075"/>
            </a:xfrm>
            <a:custGeom>
              <a:avLst/>
              <a:gdLst/>
              <a:ahLst/>
              <a:cxnLst/>
              <a:rect l="0" t="0" r="r" b="b"/>
              <a:pathLst>
                <a:path w="294" h="568">
                  <a:moveTo>
                    <a:pt x="8" y="553"/>
                  </a:moveTo>
                  <a:cubicBezTo>
                    <a:pt x="9" y="501"/>
                    <a:pt x="19" y="448"/>
                    <a:pt x="35" y="397"/>
                  </a:cubicBezTo>
                  <a:cubicBezTo>
                    <a:pt x="51" y="347"/>
                    <a:pt x="73" y="298"/>
                    <a:pt x="99" y="252"/>
                  </a:cubicBezTo>
                  <a:cubicBezTo>
                    <a:pt x="124" y="205"/>
                    <a:pt x="154" y="161"/>
                    <a:pt x="187" y="119"/>
                  </a:cubicBezTo>
                  <a:cubicBezTo>
                    <a:pt x="203" y="98"/>
                    <a:pt x="220" y="77"/>
                    <a:pt x="238" y="58"/>
                  </a:cubicBezTo>
                  <a:cubicBezTo>
                    <a:pt x="247" y="48"/>
                    <a:pt x="256" y="38"/>
                    <a:pt x="265" y="28"/>
                  </a:cubicBezTo>
                  <a:cubicBezTo>
                    <a:pt x="274" y="19"/>
                    <a:pt x="284" y="9"/>
                    <a:pt x="294" y="0"/>
                  </a:cubicBezTo>
                  <a:cubicBezTo>
                    <a:pt x="293" y="0"/>
                    <a:pt x="293" y="0"/>
                    <a:pt x="293" y="0"/>
                  </a:cubicBezTo>
                  <a:cubicBezTo>
                    <a:pt x="283" y="9"/>
                    <a:pt x="273" y="18"/>
                    <a:pt x="264" y="27"/>
                  </a:cubicBezTo>
                  <a:cubicBezTo>
                    <a:pt x="255" y="37"/>
                    <a:pt x="246" y="47"/>
                    <a:pt x="237" y="56"/>
                  </a:cubicBezTo>
                  <a:cubicBezTo>
                    <a:pt x="218" y="76"/>
                    <a:pt x="201" y="96"/>
                    <a:pt x="185" y="117"/>
                  </a:cubicBezTo>
                  <a:cubicBezTo>
                    <a:pt x="151" y="159"/>
                    <a:pt x="121" y="203"/>
                    <a:pt x="95" y="249"/>
                  </a:cubicBezTo>
                  <a:cubicBezTo>
                    <a:pt x="68" y="296"/>
                    <a:pt x="46" y="345"/>
                    <a:pt x="30" y="396"/>
                  </a:cubicBezTo>
                  <a:cubicBezTo>
                    <a:pt x="13" y="445"/>
                    <a:pt x="3" y="497"/>
                    <a:pt x="0" y="549"/>
                  </a:cubicBezTo>
                  <a:cubicBezTo>
                    <a:pt x="3" y="555"/>
                    <a:pt x="5" y="561"/>
                    <a:pt x="7" y="568"/>
                  </a:cubicBezTo>
                  <a:cubicBezTo>
                    <a:pt x="7" y="563"/>
                    <a:pt x="7" y="558"/>
                    <a:pt x="8" y="553"/>
                  </a:cubicBezTo>
                  <a:close/>
                </a:path>
              </a:pathLst>
            </a:custGeom>
            <a:solidFill>
              <a:schemeClr val="tx2"/>
            </a:solidFill>
            <a:ln>
              <a:noFill/>
            </a:ln>
          </p:spPr>
        </p:sp>
        <p:sp>
          <p:nvSpPr>
            <p:cNvPr id="58" name="Freeform 35"/>
            <p:cNvSpPr/>
            <p:nvPr/>
          </p:nvSpPr>
          <p:spPr bwMode="auto">
            <a:xfrm>
              <a:off x="7494588" y="5664200"/>
              <a:ext cx="100013" cy="209550"/>
            </a:xfrm>
            <a:custGeom>
              <a:avLst/>
              <a:gdLst/>
              <a:ahLst/>
              <a:cxnLst/>
              <a:rect l="0" t="0" r="r" b="b"/>
              <a:pathLst>
                <a:path w="25" h="53">
                  <a:moveTo>
                    <a:pt x="0" y="0"/>
                  </a:moveTo>
                  <a:cubicBezTo>
                    <a:pt x="5" y="18"/>
                    <a:pt x="12" y="36"/>
                    <a:pt x="19" y="53"/>
                  </a:cubicBezTo>
                  <a:cubicBezTo>
                    <a:pt x="25" y="53"/>
                    <a:pt x="25" y="53"/>
                    <a:pt x="25" y="53"/>
                  </a:cubicBezTo>
                  <a:cubicBezTo>
                    <a:pt x="16" y="36"/>
                    <a:pt x="8" y="18"/>
                    <a:pt x="0" y="0"/>
                  </a:cubicBezTo>
                  <a:close/>
                </a:path>
              </a:pathLst>
            </a:custGeom>
            <a:solidFill>
              <a:schemeClr val="tx2"/>
            </a:solidFill>
            <a:ln>
              <a:noFill/>
            </a:ln>
          </p:spPr>
        </p:sp>
        <p:sp>
          <p:nvSpPr>
            <p:cNvPr id="59" name="Freeform 36"/>
            <p:cNvSpPr/>
            <p:nvPr/>
          </p:nvSpPr>
          <p:spPr bwMode="auto">
            <a:xfrm>
              <a:off x="7412038" y="5081588"/>
              <a:ext cx="114300" cy="558800"/>
            </a:xfrm>
            <a:custGeom>
              <a:avLst/>
              <a:gdLst/>
              <a:ahLst/>
              <a:cxnLst/>
              <a:rect l="0" t="0" r="r" b="b"/>
              <a:pathLst>
                <a:path w="29" h="141">
                  <a:moveTo>
                    <a:pt x="0" y="0"/>
                  </a:moveTo>
                  <a:cubicBezTo>
                    <a:pt x="0" y="30"/>
                    <a:pt x="2" y="60"/>
                    <a:pt x="7" y="89"/>
                  </a:cubicBezTo>
                  <a:cubicBezTo>
                    <a:pt x="11" y="98"/>
                    <a:pt x="14" y="108"/>
                    <a:pt x="18" y="117"/>
                  </a:cubicBezTo>
                  <a:cubicBezTo>
                    <a:pt x="22" y="125"/>
                    <a:pt x="25" y="133"/>
                    <a:pt x="29" y="141"/>
                  </a:cubicBezTo>
                  <a:cubicBezTo>
                    <a:pt x="28" y="139"/>
                    <a:pt x="28" y="137"/>
                    <a:pt x="27" y="135"/>
                  </a:cubicBezTo>
                  <a:cubicBezTo>
                    <a:pt x="16" y="98"/>
                    <a:pt x="10" y="60"/>
                    <a:pt x="8" y="22"/>
                  </a:cubicBezTo>
                  <a:cubicBezTo>
                    <a:pt x="7" y="18"/>
                    <a:pt x="5" y="15"/>
                    <a:pt x="4" y="11"/>
                  </a:cubicBezTo>
                  <a:cubicBezTo>
                    <a:pt x="2" y="7"/>
                    <a:pt x="1" y="3"/>
                    <a:pt x="0" y="0"/>
                  </a:cubicBezTo>
                  <a:close/>
                </a:path>
              </a:pathLst>
            </a:custGeom>
            <a:solidFill>
              <a:schemeClr val="tx2"/>
            </a:solidFill>
            <a:ln>
              <a:noFill/>
            </a:ln>
          </p:spPr>
        </p:sp>
        <p:sp>
          <p:nvSpPr>
            <p:cNvPr id="60" name="Freeform 37"/>
            <p:cNvSpPr/>
            <p:nvPr/>
          </p:nvSpPr>
          <p:spPr bwMode="auto">
            <a:xfrm>
              <a:off x="7412038" y="4978400"/>
              <a:ext cx="31750" cy="188913"/>
            </a:xfrm>
            <a:custGeom>
              <a:avLst/>
              <a:gdLst/>
              <a:ahLst/>
              <a:cxnLst/>
              <a:rect l="0" t="0" r="r" b="b"/>
              <a:pathLst>
                <a:path w="8" h="48">
                  <a:moveTo>
                    <a:pt x="0" y="26"/>
                  </a:moveTo>
                  <a:cubicBezTo>
                    <a:pt x="1" y="29"/>
                    <a:pt x="2" y="33"/>
                    <a:pt x="4" y="37"/>
                  </a:cubicBezTo>
                  <a:cubicBezTo>
                    <a:pt x="5" y="41"/>
                    <a:pt x="7" y="44"/>
                    <a:pt x="8" y="48"/>
                  </a:cubicBezTo>
                  <a:cubicBezTo>
                    <a:pt x="7" y="38"/>
                    <a:pt x="7" y="28"/>
                    <a:pt x="7" y="19"/>
                  </a:cubicBezTo>
                  <a:cubicBezTo>
                    <a:pt x="5" y="12"/>
                    <a:pt x="3" y="6"/>
                    <a:pt x="0" y="0"/>
                  </a:cubicBezTo>
                  <a:cubicBezTo>
                    <a:pt x="0" y="1"/>
                    <a:pt x="0" y="3"/>
                    <a:pt x="0" y="4"/>
                  </a:cubicBezTo>
                  <a:cubicBezTo>
                    <a:pt x="0" y="11"/>
                    <a:pt x="0" y="19"/>
                    <a:pt x="0" y="26"/>
                  </a:cubicBezTo>
                  <a:close/>
                </a:path>
              </a:pathLst>
            </a:custGeom>
            <a:solidFill>
              <a:schemeClr val="tx2"/>
            </a:solidFill>
            <a:ln>
              <a:noFill/>
            </a:ln>
          </p:spPr>
        </p:sp>
        <p:sp>
          <p:nvSpPr>
            <p:cNvPr id="61" name="Freeform 38"/>
            <p:cNvSpPr/>
            <p:nvPr/>
          </p:nvSpPr>
          <p:spPr bwMode="auto">
            <a:xfrm>
              <a:off x="7439026" y="5434013"/>
              <a:ext cx="174625" cy="439738"/>
            </a:xfrm>
            <a:custGeom>
              <a:avLst/>
              <a:gdLst/>
              <a:ahLst/>
              <a:cxnLst/>
              <a:rect l="0" t="0" r="r" b="b"/>
              <a:pathLst>
                <a:path w="44" h="111">
                  <a:moveTo>
                    <a:pt x="11" y="28"/>
                  </a:moveTo>
                  <a:cubicBezTo>
                    <a:pt x="7" y="19"/>
                    <a:pt x="4" y="9"/>
                    <a:pt x="0" y="0"/>
                  </a:cubicBezTo>
                  <a:cubicBezTo>
                    <a:pt x="3" y="16"/>
                    <a:pt x="7" y="33"/>
                    <a:pt x="11" y="49"/>
                  </a:cubicBezTo>
                  <a:cubicBezTo>
                    <a:pt x="12" y="52"/>
                    <a:pt x="13" y="55"/>
                    <a:pt x="14" y="58"/>
                  </a:cubicBezTo>
                  <a:cubicBezTo>
                    <a:pt x="22" y="76"/>
                    <a:pt x="30" y="94"/>
                    <a:pt x="39" y="111"/>
                  </a:cubicBezTo>
                  <a:cubicBezTo>
                    <a:pt x="44" y="111"/>
                    <a:pt x="44" y="111"/>
                    <a:pt x="44" y="111"/>
                  </a:cubicBezTo>
                  <a:cubicBezTo>
                    <a:pt x="35" y="92"/>
                    <a:pt x="28" y="72"/>
                    <a:pt x="22" y="52"/>
                  </a:cubicBezTo>
                  <a:cubicBezTo>
                    <a:pt x="18" y="44"/>
                    <a:pt x="15" y="36"/>
                    <a:pt x="11" y="28"/>
                  </a:cubicBezTo>
                  <a:close/>
                </a:path>
              </a:pathLst>
            </a:custGeom>
            <a:solidFill>
              <a:schemeClr val="tx2"/>
            </a:solidFill>
            <a:ln>
              <a:noFill/>
            </a:ln>
          </p:spPr>
        </p:sp>
      </p:grpSp>
      <p:sp>
        <p:nvSpPr>
          <p:cNvPr id="62" name="Rectangle 61"/>
          <p:cNvSpPr/>
          <p:nvPr/>
        </p:nvSpPr>
        <p:spPr>
          <a:xfrm>
            <a:off x="0" y="0"/>
            <a:ext cx="182880" cy="6858000"/>
          </a:xfrm>
          <a:prstGeom prst="rect">
            <a:avLst/>
          </a:prstGeom>
          <a:solidFill>
            <a:schemeClr val="tx2"/>
          </a:solidFill>
          <a:ln>
            <a:noFill/>
          </a:ln>
          <a:effectLst/>
        </p:spPr>
        <p:style>
          <a:lnRef idx="1">
            <a:schemeClr val="accent1"/>
          </a:lnRef>
          <a:fillRef idx="3">
            <a:schemeClr val="accent1"/>
          </a:fillRef>
          <a:effectRef idx="2">
            <a:schemeClr val="accent1"/>
          </a:effectRef>
          <a:fontRef idx="minor">
            <a:schemeClr val="lt1"/>
          </a:fontRef>
        </p:style>
      </p:sp>
      <p:sp>
        <p:nvSpPr>
          <p:cNvPr id="2" name="Title Placeholder 1"/>
          <p:cNvSpPr>
            <a:spLocks noGrp="1"/>
          </p:cNvSpPr>
          <p:nvPr>
            <p:ph type="title"/>
          </p:nvPr>
        </p:nvSpPr>
        <p:spPr>
          <a:xfrm>
            <a:off x="1945200" y="624110"/>
            <a:ext cx="6589200" cy="1280890"/>
          </a:xfrm>
          <a:prstGeom prst="rect">
            <a:avLst/>
          </a:prstGeom>
        </p:spPr>
        <p:txBody>
          <a:bodyPr vert="horz" lIns="91440" tIns="45720" rIns="91440" bIns="45720" rtlCol="0" anchor="t">
            <a:normAutofit/>
          </a:bodyPr>
          <a:lstStyle/>
          <a:p>
            <a:r>
              <a:rPr lang="en-US"/>
              <a:t>Click to edit Master title style</a:t>
            </a:r>
            <a:endParaRPr lang="en-US" dirty="0"/>
          </a:p>
        </p:txBody>
      </p:sp>
      <p:sp>
        <p:nvSpPr>
          <p:cNvPr id="3" name="Text Placeholder 2"/>
          <p:cNvSpPr>
            <a:spLocks noGrp="1"/>
          </p:cNvSpPr>
          <p:nvPr>
            <p:ph type="body" idx="1"/>
          </p:nvPr>
        </p:nvSpPr>
        <p:spPr>
          <a:xfrm>
            <a:off x="1942415" y="2133600"/>
            <a:ext cx="6591985" cy="3886200"/>
          </a:xfrm>
          <a:prstGeom prst="rect">
            <a:avLst/>
          </a:prstGeom>
        </p:spPr>
        <p:txBody>
          <a:bodyPr vert="horz" lIns="91440" tIns="45720" rIns="91440" bIns="45720" rtlCol="0">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2"/>
          </p:nvPr>
        </p:nvSpPr>
        <p:spPr>
          <a:xfrm>
            <a:off x="7772400" y="6135089"/>
            <a:ext cx="766380" cy="370171"/>
          </a:xfrm>
          <a:prstGeom prst="rect">
            <a:avLst/>
          </a:prstGeom>
        </p:spPr>
        <p:txBody>
          <a:bodyPr vert="horz" lIns="91440" tIns="45720" rIns="91440" bIns="45720" rtlCol="0" anchor="ctr"/>
          <a:lstStyle>
            <a:lvl1pPr algn="r">
              <a:defRPr sz="900">
                <a:solidFill>
                  <a:schemeClr val="tx1">
                    <a:tint val="75000"/>
                  </a:schemeClr>
                </a:solidFill>
              </a:defRPr>
            </a:lvl1pPr>
          </a:lstStyle>
          <a:p>
            <a:fld id="{2D9B6CB9-E85D-4CF3-9A79-A63012D9AE6F}" type="datetimeFigureOut">
              <a:rPr lang="en-US" smtClean="0"/>
              <a:t>10/16/2020</a:t>
            </a:fld>
            <a:endParaRPr lang="en-US"/>
          </a:p>
        </p:txBody>
      </p:sp>
      <p:sp>
        <p:nvSpPr>
          <p:cNvPr id="5" name="Footer Placeholder 4"/>
          <p:cNvSpPr>
            <a:spLocks noGrp="1"/>
          </p:cNvSpPr>
          <p:nvPr>
            <p:ph type="ftr" sz="quarter" idx="3"/>
          </p:nvPr>
        </p:nvSpPr>
        <p:spPr>
          <a:xfrm>
            <a:off x="1942415" y="6135809"/>
            <a:ext cx="5716488" cy="365125"/>
          </a:xfrm>
          <a:prstGeom prst="rect">
            <a:avLst/>
          </a:prstGeom>
        </p:spPr>
        <p:txBody>
          <a:bodyPr vert="horz" lIns="91440" tIns="45720" rIns="91440" bIns="45720" rtlCol="0" anchor="ctr"/>
          <a:lstStyle>
            <a:lvl1pPr algn="l">
              <a:defRPr sz="900">
                <a:solidFill>
                  <a:schemeClr val="tx1">
                    <a:tint val="75000"/>
                  </a:schemeClr>
                </a:solidFill>
              </a:defRPr>
            </a:lvl1pPr>
          </a:lstStyle>
          <a:p>
            <a:endParaRPr lang="en-US"/>
          </a:p>
        </p:txBody>
      </p:sp>
      <p:sp>
        <p:nvSpPr>
          <p:cNvPr id="6" name="Slide Number Placeholder 5"/>
          <p:cNvSpPr>
            <a:spLocks noGrp="1"/>
          </p:cNvSpPr>
          <p:nvPr>
            <p:ph type="sldNum" sz="quarter" idx="4"/>
          </p:nvPr>
        </p:nvSpPr>
        <p:spPr bwMode="gray">
          <a:xfrm>
            <a:off x="511228" y="787783"/>
            <a:ext cx="584978" cy="365125"/>
          </a:xfrm>
          <a:prstGeom prst="rect">
            <a:avLst/>
          </a:prstGeom>
        </p:spPr>
        <p:txBody>
          <a:bodyPr vert="horz" lIns="91440" tIns="45720" rIns="91440" bIns="45720" rtlCol="0" anchor="ctr"/>
          <a:lstStyle>
            <a:lvl1pPr algn="r">
              <a:defRPr sz="2000">
                <a:solidFill>
                  <a:srgbClr val="FEFFFF"/>
                </a:solidFill>
              </a:defRPr>
            </a:lvl1pPr>
          </a:lstStyle>
          <a:p>
            <a:fld id="{E88802FA-E81A-4FB6-A064-49C033B3C8C8}" type="slidenum">
              <a:rPr lang="en-US" smtClean="0"/>
              <a:t>‹#›</a:t>
            </a:fld>
            <a:endParaRPr lang="en-US"/>
          </a:p>
        </p:txBody>
      </p:sp>
    </p:spTree>
    <p:extLst>
      <p:ext uri="{BB962C8B-B14F-4D97-AF65-F5344CB8AC3E}">
        <p14:creationId xmlns:p14="http://schemas.microsoft.com/office/powerpoint/2010/main" val="2242723986"/>
      </p:ext>
    </p:extLst>
  </p:cSld>
  <p:clrMap bg1="lt1" tx1="dk1" bg2="lt2" tx2="dk2" accent1="accent1" accent2="accent2" accent3="accent3" accent4="accent4" accent5="accent5" accent6="accent6" hlink="hlink" folHlink="folHlink"/>
  <p:sldLayoutIdLst>
    <p:sldLayoutId id="2147483673" r:id="rId1"/>
    <p:sldLayoutId id="2147483674" r:id="rId2"/>
    <p:sldLayoutId id="2147483675" r:id="rId3"/>
    <p:sldLayoutId id="2147483676" r:id="rId4"/>
    <p:sldLayoutId id="2147483677" r:id="rId5"/>
    <p:sldLayoutId id="2147483678" r:id="rId6"/>
    <p:sldLayoutId id="2147483679" r:id="rId7"/>
    <p:sldLayoutId id="2147483680" r:id="rId8"/>
    <p:sldLayoutId id="2147483681" r:id="rId9"/>
    <p:sldLayoutId id="2147483682" r:id="rId10"/>
    <p:sldLayoutId id="2147483683" r:id="rId11"/>
    <p:sldLayoutId id="2147483684" r:id="rId12"/>
    <p:sldLayoutId id="2147483685" r:id="rId13"/>
    <p:sldLayoutId id="2147483686" r:id="rId14"/>
    <p:sldLayoutId id="2147483687" r:id="rId15"/>
    <p:sldLayoutId id="2147483688" r:id="rId16"/>
  </p:sldLayoutIdLst>
  <p:txStyles>
    <p:titleStyle>
      <a:lvl1pPr algn="l" defTabSz="457200" rtl="0" eaLnBrk="1" latinLnBrk="0" hangingPunct="1">
        <a:spcBef>
          <a:spcPct val="0"/>
        </a:spcBef>
        <a:buNone/>
        <a:defRPr sz="3600" kern="1200">
          <a:solidFill>
            <a:schemeClr val="tx1">
              <a:lumMod val="85000"/>
              <a:lumOff val="15000"/>
            </a:schemeClr>
          </a:solidFill>
          <a:latin typeface="+mj-lt"/>
          <a:ea typeface="+mj-ea"/>
          <a:cs typeface="+mj-cs"/>
        </a:defRPr>
      </a:lvl1pPr>
      <a:lvl2pPr eaLnBrk="1" hangingPunct="1">
        <a:defRPr>
          <a:solidFill>
            <a:schemeClr val="tx2"/>
          </a:solidFill>
        </a:defRPr>
      </a:lvl2pPr>
      <a:lvl3pPr eaLnBrk="1" hangingPunct="1">
        <a:defRPr>
          <a:solidFill>
            <a:schemeClr val="tx2"/>
          </a:solidFill>
        </a:defRPr>
      </a:lvl3pPr>
      <a:lvl4pPr eaLnBrk="1" hangingPunct="1">
        <a:defRPr>
          <a:solidFill>
            <a:schemeClr val="tx2"/>
          </a:solidFill>
        </a:defRPr>
      </a:lvl4pPr>
      <a:lvl5pPr eaLnBrk="1" hangingPunct="1">
        <a:defRPr>
          <a:solidFill>
            <a:schemeClr val="tx2"/>
          </a:solidFill>
        </a:defRPr>
      </a:lvl5pPr>
      <a:lvl6pPr eaLnBrk="1" hangingPunct="1">
        <a:defRPr>
          <a:solidFill>
            <a:schemeClr val="tx2"/>
          </a:solidFill>
        </a:defRPr>
      </a:lvl6pPr>
      <a:lvl7pPr eaLnBrk="1" hangingPunct="1">
        <a:defRPr>
          <a:solidFill>
            <a:schemeClr val="tx2"/>
          </a:solidFill>
        </a:defRPr>
      </a:lvl7pPr>
      <a:lvl8pPr eaLnBrk="1" hangingPunct="1">
        <a:defRPr>
          <a:solidFill>
            <a:schemeClr val="tx2"/>
          </a:solidFill>
        </a:defRPr>
      </a:lvl8pPr>
      <a:lvl9pPr eaLnBrk="1" hangingPunct="1">
        <a:defRPr>
          <a:solidFill>
            <a:schemeClr val="tx2"/>
          </a:solidFill>
        </a:defRPr>
      </a:lvl9pPr>
    </p:titleStyle>
    <p:bodyStyle>
      <a:lvl1pPr marL="342900" indent="-342900" algn="l" defTabSz="457200" rtl="0" eaLnBrk="1" latinLnBrk="0" hangingPunct="1">
        <a:spcBef>
          <a:spcPts val="1000"/>
        </a:spcBef>
        <a:spcAft>
          <a:spcPts val="0"/>
        </a:spcAft>
        <a:buClr>
          <a:schemeClr val="accent1"/>
        </a:buClr>
        <a:buFont typeface="Wingdings 3" charset="2"/>
        <a:buChar char=""/>
        <a:defRPr sz="1800" kern="1200">
          <a:solidFill>
            <a:schemeClr val="tx1">
              <a:lumMod val="75000"/>
              <a:lumOff val="25000"/>
            </a:schemeClr>
          </a:solidFill>
          <a:latin typeface="+mn-lt"/>
          <a:ea typeface="+mn-ea"/>
          <a:cs typeface="+mn-cs"/>
        </a:defRPr>
      </a:lvl1pPr>
      <a:lvl2pPr marL="742950" indent="-285750" algn="l" defTabSz="457200" rtl="0" eaLnBrk="1" latinLnBrk="0" hangingPunct="1">
        <a:spcBef>
          <a:spcPts val="1000"/>
        </a:spcBef>
        <a:spcAft>
          <a:spcPts val="0"/>
        </a:spcAft>
        <a:buClr>
          <a:schemeClr val="accent1"/>
        </a:buClr>
        <a:buFont typeface="Wingdings 3" charset="2"/>
        <a:buChar char=""/>
        <a:defRPr sz="1600" kern="1200">
          <a:solidFill>
            <a:schemeClr val="tx1">
              <a:lumMod val="75000"/>
              <a:lumOff val="25000"/>
            </a:schemeClr>
          </a:solidFill>
          <a:latin typeface="+mn-lt"/>
          <a:ea typeface="+mn-ea"/>
          <a:cs typeface="+mn-cs"/>
        </a:defRPr>
      </a:lvl2pPr>
      <a:lvl3pPr marL="1143000" indent="-228600" algn="l" defTabSz="457200" rtl="0" eaLnBrk="1" latinLnBrk="0" hangingPunct="1">
        <a:spcBef>
          <a:spcPts val="1000"/>
        </a:spcBef>
        <a:spcAft>
          <a:spcPts val="0"/>
        </a:spcAft>
        <a:buClr>
          <a:schemeClr val="accent1"/>
        </a:buClr>
        <a:buFont typeface="Wingdings 3" charset="2"/>
        <a:buChar char=""/>
        <a:defRPr sz="1400" kern="1200">
          <a:solidFill>
            <a:schemeClr val="tx1">
              <a:lumMod val="75000"/>
              <a:lumOff val="25000"/>
            </a:schemeClr>
          </a:solidFill>
          <a:latin typeface="+mn-lt"/>
          <a:ea typeface="+mn-ea"/>
          <a:cs typeface="+mn-cs"/>
        </a:defRPr>
      </a:lvl3pPr>
      <a:lvl4pPr marL="1600200" indent="-228600" algn="l" defTabSz="457200" rtl="0" eaLnBrk="1" latinLnBrk="0" hangingPunct="1">
        <a:spcBef>
          <a:spcPts val="1000"/>
        </a:spcBef>
        <a:spcAft>
          <a:spcPts val="0"/>
        </a:spcAft>
        <a:buClr>
          <a:schemeClr val="accent1"/>
        </a:buClr>
        <a:buFont typeface="Wingdings 3" charset="2"/>
        <a:buChar char=""/>
        <a:defRPr sz="1200" kern="1200">
          <a:solidFill>
            <a:schemeClr val="tx1">
              <a:lumMod val="75000"/>
              <a:lumOff val="25000"/>
            </a:schemeClr>
          </a:solidFill>
          <a:latin typeface="+mn-lt"/>
          <a:ea typeface="+mn-ea"/>
          <a:cs typeface="+mn-cs"/>
        </a:defRPr>
      </a:lvl4pPr>
      <a:lvl5pPr marL="2057400" indent="-228600" algn="l" defTabSz="457200" rtl="0" eaLnBrk="1" latinLnBrk="0" hangingPunct="1">
        <a:spcBef>
          <a:spcPts val="1000"/>
        </a:spcBef>
        <a:spcAft>
          <a:spcPts val="0"/>
        </a:spcAft>
        <a:buClr>
          <a:schemeClr val="accent1"/>
        </a:buClr>
        <a:buFont typeface="Wingdings 3" charset="2"/>
        <a:buChar char=""/>
        <a:defRPr sz="1200" kern="1200">
          <a:solidFill>
            <a:schemeClr val="tx1">
              <a:lumMod val="75000"/>
              <a:lumOff val="25000"/>
            </a:schemeClr>
          </a:solidFill>
          <a:latin typeface="+mn-lt"/>
          <a:ea typeface="+mn-ea"/>
          <a:cs typeface="+mn-cs"/>
        </a:defRPr>
      </a:lvl5pPr>
      <a:lvl6pPr marL="2514600" indent="-228600" algn="l" defTabSz="457200" rtl="0" eaLnBrk="1" latinLnBrk="0" hangingPunct="1">
        <a:spcBef>
          <a:spcPts val="1000"/>
        </a:spcBef>
        <a:spcAft>
          <a:spcPts val="0"/>
        </a:spcAft>
        <a:buClr>
          <a:schemeClr val="accent1"/>
        </a:buClr>
        <a:buFont typeface="Wingdings 3" charset="2"/>
        <a:buChar char=""/>
        <a:defRPr sz="1200" kern="1200">
          <a:solidFill>
            <a:schemeClr val="tx1">
              <a:lumMod val="75000"/>
              <a:lumOff val="25000"/>
            </a:schemeClr>
          </a:solidFill>
          <a:latin typeface="+mn-lt"/>
          <a:ea typeface="+mn-ea"/>
          <a:cs typeface="+mn-cs"/>
        </a:defRPr>
      </a:lvl6pPr>
      <a:lvl7pPr marL="2971800" indent="-228600" algn="l" defTabSz="457200" rtl="0" eaLnBrk="1" latinLnBrk="0" hangingPunct="1">
        <a:spcBef>
          <a:spcPts val="1000"/>
        </a:spcBef>
        <a:spcAft>
          <a:spcPts val="0"/>
        </a:spcAft>
        <a:buClr>
          <a:schemeClr val="accent1"/>
        </a:buClr>
        <a:buFont typeface="Wingdings 3" charset="2"/>
        <a:buChar char=""/>
        <a:defRPr sz="1200" kern="1200">
          <a:solidFill>
            <a:schemeClr val="tx1">
              <a:lumMod val="75000"/>
              <a:lumOff val="25000"/>
            </a:schemeClr>
          </a:solidFill>
          <a:latin typeface="+mn-lt"/>
          <a:ea typeface="+mn-ea"/>
          <a:cs typeface="+mn-cs"/>
        </a:defRPr>
      </a:lvl7pPr>
      <a:lvl8pPr marL="3429000" indent="-228600" algn="l" defTabSz="457200" rtl="0" eaLnBrk="1" latinLnBrk="0" hangingPunct="1">
        <a:spcBef>
          <a:spcPts val="1000"/>
        </a:spcBef>
        <a:spcAft>
          <a:spcPts val="0"/>
        </a:spcAft>
        <a:buClr>
          <a:schemeClr val="accent1"/>
        </a:buClr>
        <a:buFont typeface="Wingdings 3" charset="2"/>
        <a:buChar char=""/>
        <a:defRPr sz="1200" kern="1200">
          <a:solidFill>
            <a:schemeClr val="tx1">
              <a:lumMod val="75000"/>
              <a:lumOff val="25000"/>
            </a:schemeClr>
          </a:solidFill>
          <a:latin typeface="+mn-lt"/>
          <a:ea typeface="+mn-ea"/>
          <a:cs typeface="+mn-cs"/>
        </a:defRPr>
      </a:lvl8pPr>
      <a:lvl9pPr marL="3886200" indent="-228600" algn="l" defTabSz="457200" rtl="0" eaLnBrk="1" latinLnBrk="0" hangingPunct="1">
        <a:spcBef>
          <a:spcPts val="1000"/>
        </a:spcBef>
        <a:spcAft>
          <a:spcPts val="0"/>
        </a:spcAft>
        <a:buClr>
          <a:schemeClr val="accent1"/>
        </a:buClr>
        <a:buFont typeface="Wingdings 3" charset="2"/>
        <a:buChar char=""/>
        <a:defRPr sz="1200" kern="1200">
          <a:solidFill>
            <a:schemeClr val="tx1">
              <a:lumMod val="75000"/>
              <a:lumOff val="25000"/>
            </a:schemeClr>
          </a:solidFill>
          <a:latin typeface="+mn-lt"/>
          <a:ea typeface="+mn-ea"/>
          <a:cs typeface="+mn-cs"/>
        </a:defRPr>
      </a:lvl9pPr>
    </p:bodyStyle>
    <p:other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2" Type="http://schemas.openxmlformats.org/officeDocument/2006/relationships/notesSlide" Target="../notesSlides/notesSlide1.xml"/><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2" Type="http://schemas.openxmlformats.org/officeDocument/2006/relationships/notesSlide" Target="../notesSlides/notesSlide2.xml"/><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2" Type="http://schemas.openxmlformats.org/officeDocument/2006/relationships/notesSlide" Target="../notesSlides/notesSlide3.xml"/><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2" Type="http://schemas.openxmlformats.org/officeDocument/2006/relationships/notesSlide" Target="../notesSlides/notesSlide4.xml"/><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2" Type="http://schemas.openxmlformats.org/officeDocument/2006/relationships/notesSlide" Target="../notesSlides/notesSlide5.xml"/><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2" Type="http://schemas.openxmlformats.org/officeDocument/2006/relationships/notesSlide" Target="../notesSlides/notesSlide6.xml"/><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ctrTitle"/>
          </p:nvPr>
        </p:nvSpPr>
        <p:spPr>
          <a:xfrm>
            <a:off x="1490258" y="762000"/>
            <a:ext cx="7079974" cy="2262781"/>
          </a:xfrm>
        </p:spPr>
        <p:txBody>
          <a:bodyPr>
            <a:normAutofit fontScale="90000"/>
          </a:bodyPr>
          <a:lstStyle/>
          <a:p>
            <a:pPr algn="ctr"/>
            <a:r>
              <a:rPr lang="en-US" dirty="0">
                <a:solidFill>
                  <a:srgbClr val="002060"/>
                </a:solidFill>
                <a:latin typeface="Times New Roman" panose="02020603050405020304" pitchFamily="18" charset="0"/>
                <a:cs typeface="Times New Roman" panose="02020603050405020304" pitchFamily="18" charset="0"/>
              </a:rPr>
              <a:t>Social Programs of Intergovernmental Public Service</a:t>
            </a:r>
          </a:p>
        </p:txBody>
      </p:sp>
      <p:sp>
        <p:nvSpPr>
          <p:cNvPr id="3" name="Subtitle 2"/>
          <p:cNvSpPr>
            <a:spLocks noGrp="1"/>
          </p:cNvSpPr>
          <p:nvPr>
            <p:ph type="subTitle" idx="1"/>
          </p:nvPr>
        </p:nvSpPr>
        <p:spPr>
          <a:xfrm>
            <a:off x="1683026" y="3429000"/>
            <a:ext cx="6694438" cy="1828800"/>
          </a:xfrm>
        </p:spPr>
        <p:txBody>
          <a:bodyPr>
            <a:normAutofit/>
          </a:bodyPr>
          <a:lstStyle/>
          <a:p>
            <a:pPr algn="ctr"/>
            <a:r>
              <a:rPr lang="en-US" sz="2800" dirty="0">
                <a:solidFill>
                  <a:srgbClr val="0070C0"/>
                </a:solidFill>
                <a:latin typeface="Times New Roman" panose="02020603050405020304" pitchFamily="18" charset="0"/>
                <a:cs typeface="Times New Roman" panose="02020603050405020304" pitchFamily="18" charset="0"/>
              </a:rPr>
              <a:t>Student’s Name</a:t>
            </a:r>
          </a:p>
          <a:p>
            <a:pPr algn="ctr"/>
            <a:r>
              <a:rPr lang="en-US" sz="2800" dirty="0">
                <a:solidFill>
                  <a:srgbClr val="0070C0"/>
                </a:solidFill>
                <a:latin typeface="Times New Roman" panose="02020603050405020304" pitchFamily="18" charset="0"/>
                <a:cs typeface="Times New Roman" panose="02020603050405020304" pitchFamily="18" charset="0"/>
              </a:rPr>
              <a:t>Course Number</a:t>
            </a:r>
          </a:p>
        </p:txBody>
      </p:sp>
    </p:spTree>
    <p:extLst>
      <p:ext uri="{BB962C8B-B14F-4D97-AF65-F5344CB8AC3E}">
        <p14:creationId xmlns:p14="http://schemas.microsoft.com/office/powerpoint/2010/main" val="1437720674"/>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1942415" y="624110"/>
            <a:ext cx="6591986" cy="899890"/>
          </a:xfrm>
        </p:spPr>
        <p:txBody>
          <a:bodyPr>
            <a:normAutofit/>
          </a:bodyPr>
          <a:lstStyle/>
          <a:p>
            <a:pPr algn="ctr"/>
            <a:r>
              <a:rPr lang="en-US" b="1" dirty="0">
                <a:solidFill>
                  <a:srgbClr val="002060"/>
                </a:solidFill>
              </a:rPr>
              <a:t>Introduction</a:t>
            </a:r>
          </a:p>
        </p:txBody>
      </p:sp>
      <p:sp>
        <p:nvSpPr>
          <p:cNvPr id="3" name="Content Placeholder 2"/>
          <p:cNvSpPr>
            <a:spLocks noGrp="1"/>
          </p:cNvSpPr>
          <p:nvPr>
            <p:ph idx="1"/>
          </p:nvPr>
        </p:nvSpPr>
        <p:spPr>
          <a:xfrm>
            <a:off x="1942415" y="1524000"/>
            <a:ext cx="6591985" cy="4495800"/>
          </a:xfrm>
        </p:spPr>
        <p:txBody>
          <a:bodyPr>
            <a:normAutofit fontScale="85000" lnSpcReduction="20000"/>
          </a:bodyPr>
          <a:lstStyle/>
          <a:p>
            <a:pPr>
              <a:buFont typeface="Courier New" pitchFamily="49" charset="0"/>
              <a:buChar char="o"/>
            </a:pPr>
            <a:r>
              <a:rPr lang="en-US" sz="2800" dirty="0"/>
              <a:t>Every government needs to consolidate power so that state affairs could run concurrently with the set leadership plans. </a:t>
            </a:r>
          </a:p>
          <a:p>
            <a:pPr>
              <a:buFont typeface="Courier New" pitchFamily="49" charset="0"/>
              <a:buChar char="o"/>
            </a:pPr>
            <a:r>
              <a:rPr lang="en-US" sz="2800" dirty="0"/>
              <a:t>Intergovernmental regulations are a combination of coordinated affairs between the federal government, devolved governments and the local administrations authorities. </a:t>
            </a:r>
          </a:p>
          <a:p>
            <a:pPr>
              <a:buFont typeface="Courier New" pitchFamily="49" charset="0"/>
              <a:buChar char="o"/>
            </a:pPr>
            <a:r>
              <a:rPr lang="en-US" sz="2800" dirty="0"/>
              <a:t>Public housing and mental health are programs that depict the kind of bilateral relationships between governments. </a:t>
            </a:r>
          </a:p>
          <a:p>
            <a:endParaRPr lang="en-US" sz="2800" dirty="0"/>
          </a:p>
          <a:p>
            <a:endParaRPr lang="en-US" dirty="0"/>
          </a:p>
          <a:p>
            <a:endParaRPr lang="en-US" dirty="0"/>
          </a:p>
        </p:txBody>
      </p:sp>
    </p:spTree>
    <p:extLst>
      <p:ext uri="{BB962C8B-B14F-4D97-AF65-F5344CB8AC3E}">
        <p14:creationId xmlns:p14="http://schemas.microsoft.com/office/powerpoint/2010/main" val="3978805573"/>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1600200" y="228600"/>
            <a:ext cx="7235952" cy="762000"/>
          </a:xfrm>
        </p:spPr>
        <p:txBody>
          <a:bodyPr>
            <a:noAutofit/>
          </a:bodyPr>
          <a:lstStyle/>
          <a:p>
            <a:pPr algn="ctr"/>
            <a:r>
              <a:rPr lang="en-US" b="1" dirty="0">
                <a:solidFill>
                  <a:srgbClr val="002060"/>
                </a:solidFill>
              </a:rPr>
              <a:t>Public Housing</a:t>
            </a:r>
          </a:p>
        </p:txBody>
      </p:sp>
      <p:sp>
        <p:nvSpPr>
          <p:cNvPr id="3" name="Content Placeholder 2"/>
          <p:cNvSpPr>
            <a:spLocks noGrp="1"/>
          </p:cNvSpPr>
          <p:nvPr>
            <p:ph idx="1"/>
          </p:nvPr>
        </p:nvSpPr>
        <p:spPr>
          <a:xfrm>
            <a:off x="1371600" y="1066800"/>
            <a:ext cx="7391400" cy="5562600"/>
          </a:xfrm>
        </p:spPr>
        <p:txBody>
          <a:bodyPr>
            <a:normAutofit fontScale="25000" lnSpcReduction="20000"/>
          </a:bodyPr>
          <a:lstStyle/>
          <a:p>
            <a:pPr>
              <a:buFont typeface="Wingdings" pitchFamily="2" charset="2"/>
              <a:buChar char="ü"/>
            </a:pPr>
            <a:endParaRPr lang="en-US" sz="5900" dirty="0"/>
          </a:p>
          <a:p>
            <a:pPr>
              <a:buFont typeface="Wingdings" pitchFamily="2" charset="2"/>
              <a:buChar char="ü"/>
            </a:pPr>
            <a:r>
              <a:rPr lang="en-US" sz="8600" dirty="0"/>
              <a:t>The objective of the real estate upsurge during the early 2000s had been to fulfill the universal human rights.</a:t>
            </a:r>
          </a:p>
          <a:p>
            <a:pPr>
              <a:buFont typeface="Wingdings" pitchFamily="2" charset="2"/>
              <a:buChar char="ü"/>
            </a:pPr>
            <a:endParaRPr lang="en-US" sz="8600" dirty="0"/>
          </a:p>
          <a:p>
            <a:pPr>
              <a:buFont typeface="Wingdings" pitchFamily="2" charset="2"/>
              <a:buChar char="ü"/>
            </a:pPr>
            <a:r>
              <a:rPr lang="en-US" sz="8600" dirty="0"/>
              <a:t>Public Housing are among the agendum portfolio that improves the political elite’s acceptability through better public relations.</a:t>
            </a:r>
          </a:p>
          <a:p>
            <a:pPr>
              <a:buFont typeface="Wingdings" pitchFamily="2" charset="2"/>
              <a:buChar char="ü"/>
            </a:pPr>
            <a:endParaRPr lang="en-US" sz="8600" dirty="0"/>
          </a:p>
          <a:p>
            <a:pPr>
              <a:buFont typeface="Wingdings" pitchFamily="2" charset="2"/>
              <a:buChar char="ü"/>
            </a:pPr>
            <a:r>
              <a:rPr lang="en-US" sz="8600" dirty="0"/>
              <a:t>Public housing fosters competitiveness, creativity and social conflict resolutions as government instigated reform.</a:t>
            </a:r>
          </a:p>
          <a:p>
            <a:pPr>
              <a:buFont typeface="Wingdings" pitchFamily="2" charset="2"/>
              <a:buChar char="ü"/>
            </a:pPr>
            <a:endParaRPr lang="en-US" sz="8600" dirty="0"/>
          </a:p>
          <a:p>
            <a:pPr>
              <a:buFont typeface="Wingdings" pitchFamily="2" charset="2"/>
              <a:buChar char="ü"/>
            </a:pPr>
            <a:r>
              <a:rPr lang="en-US" sz="8600" dirty="0"/>
              <a:t>Intergovernmental relations is constituted that public housing is one of the accountability policies that dichotomize political leadership in relation to the public service delivery. </a:t>
            </a:r>
          </a:p>
          <a:p>
            <a:pPr>
              <a:buFont typeface="Wingdings" pitchFamily="2" charset="2"/>
              <a:buChar char="ü"/>
            </a:pPr>
            <a:r>
              <a:rPr lang="en-US" dirty="0"/>
              <a:t> </a:t>
            </a:r>
          </a:p>
          <a:p>
            <a:pPr>
              <a:buFont typeface="Wingdings" pitchFamily="2" charset="2"/>
              <a:buChar char="ü"/>
            </a:pPr>
            <a:endParaRPr lang="en-US" dirty="0"/>
          </a:p>
          <a:p>
            <a:pPr>
              <a:buFont typeface="Wingdings" pitchFamily="2" charset="2"/>
              <a:buChar char="ü"/>
            </a:pPr>
            <a:endParaRPr lang="en-US" dirty="0"/>
          </a:p>
          <a:p>
            <a:pPr>
              <a:buFont typeface="Wingdings" pitchFamily="2" charset="2"/>
              <a:buChar char="ü"/>
            </a:pPr>
            <a:endParaRPr lang="en-US" dirty="0"/>
          </a:p>
          <a:p>
            <a:endParaRPr lang="en-US" dirty="0"/>
          </a:p>
        </p:txBody>
      </p:sp>
    </p:spTree>
    <p:extLst>
      <p:ext uri="{BB962C8B-B14F-4D97-AF65-F5344CB8AC3E}">
        <p14:creationId xmlns:p14="http://schemas.microsoft.com/office/powerpoint/2010/main" val="1729581410"/>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1524000" y="228600"/>
            <a:ext cx="7312152" cy="990600"/>
          </a:xfrm>
        </p:spPr>
        <p:txBody>
          <a:bodyPr>
            <a:normAutofit/>
          </a:bodyPr>
          <a:lstStyle/>
          <a:p>
            <a:pPr algn="ctr"/>
            <a:r>
              <a:rPr lang="en-US" b="1" dirty="0">
                <a:solidFill>
                  <a:srgbClr val="002060"/>
                </a:solidFill>
              </a:rPr>
              <a:t>Mental Health</a:t>
            </a:r>
          </a:p>
        </p:txBody>
      </p:sp>
      <p:sp>
        <p:nvSpPr>
          <p:cNvPr id="3" name="Content Placeholder 2"/>
          <p:cNvSpPr>
            <a:spLocks noGrp="1"/>
          </p:cNvSpPr>
          <p:nvPr>
            <p:ph idx="1"/>
          </p:nvPr>
        </p:nvSpPr>
        <p:spPr>
          <a:xfrm>
            <a:off x="1676400" y="914400"/>
            <a:ext cx="6781800" cy="5715000"/>
          </a:xfrm>
        </p:spPr>
        <p:txBody>
          <a:bodyPr>
            <a:noAutofit/>
          </a:bodyPr>
          <a:lstStyle/>
          <a:p>
            <a:pPr>
              <a:buFont typeface="Wingdings" pitchFamily="2" charset="2"/>
              <a:buChar char="v"/>
            </a:pPr>
            <a:r>
              <a:rPr lang="en-US" sz="2400" dirty="0"/>
              <a:t>Mental health had initially been left to be treated and intervened upon as a corresponding function system of the national government.</a:t>
            </a:r>
          </a:p>
          <a:p>
            <a:pPr>
              <a:buFont typeface="Wingdings" pitchFamily="2" charset="2"/>
              <a:buChar char="v"/>
            </a:pPr>
            <a:r>
              <a:rPr lang="en-US" sz="2400" dirty="0"/>
              <a:t>Initially, mental health treatment was confining the patients to psychiatric hospitals and state prisons and local jails.</a:t>
            </a:r>
          </a:p>
          <a:p>
            <a:pPr>
              <a:buFont typeface="Wingdings" pitchFamily="2" charset="2"/>
              <a:buChar char="v"/>
            </a:pPr>
            <a:r>
              <a:rPr lang="en-US" sz="2400" dirty="0"/>
              <a:t>Deinstitutionalization of mental health treatment is an aspect of intergovernmental relations.</a:t>
            </a:r>
          </a:p>
          <a:p>
            <a:pPr>
              <a:buFont typeface="Wingdings" pitchFamily="2" charset="2"/>
              <a:buChar char="v"/>
            </a:pPr>
            <a:r>
              <a:rPr lang="en-US" sz="2400" dirty="0"/>
              <a:t>Central and devolved governments are the pioneers that have sponsored deinstitutionalization of mental health in community interventions.</a:t>
            </a:r>
          </a:p>
        </p:txBody>
      </p:sp>
    </p:spTree>
    <p:extLst>
      <p:ext uri="{BB962C8B-B14F-4D97-AF65-F5344CB8AC3E}">
        <p14:creationId xmlns:p14="http://schemas.microsoft.com/office/powerpoint/2010/main" val="1612971235"/>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1600200" y="228600"/>
            <a:ext cx="7235952" cy="990600"/>
          </a:xfrm>
        </p:spPr>
        <p:txBody>
          <a:bodyPr>
            <a:noAutofit/>
          </a:bodyPr>
          <a:lstStyle/>
          <a:p>
            <a:pPr algn="ctr"/>
            <a:r>
              <a:rPr lang="en-US" b="1" dirty="0">
                <a:solidFill>
                  <a:srgbClr val="002060"/>
                </a:solidFill>
              </a:rPr>
              <a:t>Analysis of Public Housing as an Intergovernmental Program</a:t>
            </a:r>
          </a:p>
        </p:txBody>
      </p:sp>
      <p:sp>
        <p:nvSpPr>
          <p:cNvPr id="3" name="Content Placeholder 2"/>
          <p:cNvSpPr>
            <a:spLocks noGrp="1"/>
          </p:cNvSpPr>
          <p:nvPr>
            <p:ph idx="1"/>
          </p:nvPr>
        </p:nvSpPr>
        <p:spPr>
          <a:xfrm>
            <a:off x="1447801" y="1447800"/>
            <a:ext cx="7086600" cy="4876800"/>
          </a:xfrm>
        </p:spPr>
        <p:txBody>
          <a:bodyPr>
            <a:normAutofit fontScale="92500" lnSpcReduction="20000"/>
          </a:bodyPr>
          <a:lstStyle/>
          <a:p>
            <a:r>
              <a:rPr lang="en-US" sz="2600" dirty="0"/>
              <a:t>Public housing policy is an important intergovernmental oversight as it has improved coordination of other government programs such as education. </a:t>
            </a:r>
          </a:p>
          <a:p>
            <a:endParaRPr lang="en-US" sz="2600" dirty="0"/>
          </a:p>
          <a:p>
            <a:r>
              <a:rPr lang="en-US" sz="2600" dirty="0"/>
              <a:t>Without proper urban housing plans, achieving other social amenities that are state sponsored will only serve the wealthy citizens.</a:t>
            </a:r>
          </a:p>
          <a:p>
            <a:endParaRPr lang="en-US" sz="2600" dirty="0"/>
          </a:p>
          <a:p>
            <a:r>
              <a:rPr lang="en-US" sz="2600" dirty="0"/>
              <a:t>Failure for the government to coordinate the services rendered to the public can be a weakness that paralyzes many countries’ fight against exploitation.</a:t>
            </a:r>
          </a:p>
          <a:p>
            <a:endParaRPr lang="en-US" dirty="0"/>
          </a:p>
        </p:txBody>
      </p:sp>
    </p:spTree>
    <p:extLst>
      <p:ext uri="{BB962C8B-B14F-4D97-AF65-F5344CB8AC3E}">
        <p14:creationId xmlns:p14="http://schemas.microsoft.com/office/powerpoint/2010/main" val="3326022630"/>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1524000" y="228600"/>
            <a:ext cx="7312152" cy="914400"/>
          </a:xfrm>
        </p:spPr>
        <p:txBody>
          <a:bodyPr>
            <a:noAutofit/>
          </a:bodyPr>
          <a:lstStyle/>
          <a:p>
            <a:pPr algn="ctr"/>
            <a:r>
              <a:rPr lang="en-US" b="1" dirty="0">
                <a:solidFill>
                  <a:srgbClr val="002060"/>
                </a:solidFill>
              </a:rPr>
              <a:t>Analysis of Mental Health as an Intergovernmental Program</a:t>
            </a:r>
          </a:p>
        </p:txBody>
      </p:sp>
      <p:sp>
        <p:nvSpPr>
          <p:cNvPr id="3" name="Content Placeholder 2"/>
          <p:cNvSpPr>
            <a:spLocks noGrp="1"/>
          </p:cNvSpPr>
          <p:nvPr>
            <p:ph idx="1"/>
          </p:nvPr>
        </p:nvSpPr>
        <p:spPr>
          <a:xfrm>
            <a:off x="990600" y="1447800"/>
            <a:ext cx="7845551" cy="5181600"/>
          </a:xfrm>
        </p:spPr>
        <p:txBody>
          <a:bodyPr>
            <a:noAutofit/>
          </a:bodyPr>
          <a:lstStyle/>
          <a:p>
            <a:pPr lvl="1">
              <a:buFont typeface="Wingdings" pitchFamily="2" charset="2"/>
              <a:buChar char="Ø"/>
            </a:pPr>
            <a:r>
              <a:rPr lang="en-US" sz="2300" dirty="0"/>
              <a:t>Deinstitutionalization of severe mental illness through cooperation of governments’ oversight has helped reduce stigma that befell the mentally ill patients.</a:t>
            </a:r>
          </a:p>
          <a:p>
            <a:pPr lvl="1">
              <a:buFont typeface="Wingdings" pitchFamily="2" charset="2"/>
              <a:buChar char="Ø"/>
            </a:pPr>
            <a:r>
              <a:rPr lang="en-US" sz="2300" dirty="0"/>
              <a:t>Mentally ill patients will resultantly be free from shackles of solitary confinements in asylums or psychiatric hospitals.</a:t>
            </a:r>
          </a:p>
          <a:p>
            <a:pPr lvl="1">
              <a:buFont typeface="Wingdings" pitchFamily="2" charset="2"/>
              <a:buChar char="Ø"/>
            </a:pPr>
            <a:r>
              <a:rPr lang="en-US" sz="2300" dirty="0"/>
              <a:t>Sponsoring community programs for the mental ill has significantly also provided employment opportunities for the common citizens.</a:t>
            </a:r>
          </a:p>
          <a:p>
            <a:pPr lvl="1">
              <a:buFont typeface="Wingdings" pitchFamily="2" charset="2"/>
              <a:buChar char="Ø"/>
            </a:pPr>
            <a:r>
              <a:rPr lang="en-US" sz="2300" dirty="0"/>
              <a:t>Failure of the governments to intervene for the community’s mental health is a big threat to the outcome of mental health treatment.</a:t>
            </a:r>
          </a:p>
        </p:txBody>
      </p:sp>
    </p:spTree>
    <p:extLst>
      <p:ext uri="{BB962C8B-B14F-4D97-AF65-F5344CB8AC3E}">
        <p14:creationId xmlns:p14="http://schemas.microsoft.com/office/powerpoint/2010/main" val="253104869"/>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1945201" y="381000"/>
            <a:ext cx="6589199" cy="914400"/>
          </a:xfrm>
        </p:spPr>
        <p:txBody>
          <a:bodyPr/>
          <a:lstStyle/>
          <a:p>
            <a:pPr algn="ctr"/>
            <a:r>
              <a:rPr lang="en-US" b="1" dirty="0">
                <a:solidFill>
                  <a:srgbClr val="002060"/>
                </a:solidFill>
              </a:rPr>
              <a:t>Conclusion</a:t>
            </a:r>
          </a:p>
        </p:txBody>
      </p:sp>
      <p:sp>
        <p:nvSpPr>
          <p:cNvPr id="3" name="Content Placeholder 2"/>
          <p:cNvSpPr>
            <a:spLocks noGrp="1"/>
          </p:cNvSpPr>
          <p:nvPr>
            <p:ph idx="1"/>
          </p:nvPr>
        </p:nvSpPr>
        <p:spPr>
          <a:xfrm>
            <a:off x="1371600" y="1295400"/>
            <a:ext cx="7619999" cy="5029200"/>
          </a:xfrm>
        </p:spPr>
        <p:txBody>
          <a:bodyPr>
            <a:normAutofit fontScale="92500"/>
          </a:bodyPr>
          <a:lstStyle/>
          <a:p>
            <a:pPr>
              <a:buFont typeface="Wingdings" pitchFamily="2" charset="2"/>
              <a:buChar char="q"/>
            </a:pPr>
            <a:r>
              <a:rPr lang="en-US" sz="2800" dirty="0"/>
              <a:t>Intergovernmental relations are important for justified service delivery and reception by the members of the public. </a:t>
            </a:r>
          </a:p>
          <a:p>
            <a:pPr>
              <a:buFont typeface="Wingdings" pitchFamily="2" charset="2"/>
              <a:buChar char="q"/>
            </a:pPr>
            <a:r>
              <a:rPr lang="en-US" sz="2800" dirty="0"/>
              <a:t>Intergovernmental coordination can create a justified society by regulating the employment sector.</a:t>
            </a:r>
          </a:p>
          <a:p>
            <a:pPr>
              <a:buFont typeface="Wingdings" pitchFamily="2" charset="2"/>
              <a:buChar char="q"/>
            </a:pPr>
            <a:r>
              <a:rPr lang="en-US" sz="2800" dirty="0"/>
              <a:t>Lack of basic needs such as housing could result to cases of mental illness cases. </a:t>
            </a:r>
          </a:p>
          <a:p>
            <a:pPr>
              <a:buFont typeface="Wingdings" pitchFamily="2" charset="2"/>
              <a:buChar char="q"/>
            </a:pPr>
            <a:r>
              <a:rPr lang="en-US" sz="2800" dirty="0"/>
              <a:t>Governments therefore need to work harmoniously so as to solve major community conflicts.</a:t>
            </a:r>
          </a:p>
          <a:p>
            <a:endParaRPr lang="en-US" dirty="0"/>
          </a:p>
          <a:p>
            <a:endParaRPr lang="en-US" dirty="0"/>
          </a:p>
        </p:txBody>
      </p:sp>
    </p:spTree>
    <p:extLst>
      <p:ext uri="{BB962C8B-B14F-4D97-AF65-F5344CB8AC3E}">
        <p14:creationId xmlns:p14="http://schemas.microsoft.com/office/powerpoint/2010/main" val="1434148934"/>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1676401" y="228600"/>
            <a:ext cx="6858000" cy="718178"/>
          </a:xfrm>
        </p:spPr>
        <p:txBody>
          <a:bodyPr>
            <a:normAutofit/>
          </a:bodyPr>
          <a:lstStyle/>
          <a:p>
            <a:pPr algn="ctr"/>
            <a:r>
              <a:rPr lang="en-US" b="1" dirty="0">
                <a:solidFill>
                  <a:srgbClr val="002060"/>
                </a:solidFill>
              </a:rPr>
              <a:t>References</a:t>
            </a:r>
          </a:p>
        </p:txBody>
      </p:sp>
      <p:sp>
        <p:nvSpPr>
          <p:cNvPr id="3" name="Content Placeholder 2"/>
          <p:cNvSpPr>
            <a:spLocks noGrp="1"/>
          </p:cNvSpPr>
          <p:nvPr>
            <p:ph idx="1"/>
          </p:nvPr>
        </p:nvSpPr>
        <p:spPr>
          <a:xfrm>
            <a:off x="1143000" y="1066800"/>
            <a:ext cx="7696199" cy="5410200"/>
          </a:xfrm>
        </p:spPr>
        <p:txBody>
          <a:bodyPr>
            <a:normAutofit/>
          </a:bodyPr>
          <a:lstStyle/>
          <a:p>
            <a:r>
              <a:rPr lang="en-US" sz="2000" dirty="0" err="1">
                <a:solidFill>
                  <a:srgbClr val="222222"/>
                </a:solidFill>
                <a:latin typeface="Arial"/>
              </a:rPr>
              <a:t>Goelzhauser</a:t>
            </a:r>
            <a:r>
              <a:rPr lang="en-US" sz="2000" dirty="0">
                <a:solidFill>
                  <a:srgbClr val="222222"/>
                </a:solidFill>
                <a:latin typeface="Arial"/>
              </a:rPr>
              <a:t>, G., &amp; </a:t>
            </a:r>
            <a:r>
              <a:rPr lang="en-US" sz="2000" dirty="0" err="1">
                <a:solidFill>
                  <a:srgbClr val="222222"/>
                </a:solidFill>
                <a:latin typeface="Arial"/>
              </a:rPr>
              <a:t>Konisky</a:t>
            </a:r>
            <a:r>
              <a:rPr lang="en-US" sz="2000" dirty="0">
                <a:solidFill>
                  <a:srgbClr val="222222"/>
                </a:solidFill>
                <a:latin typeface="Arial"/>
              </a:rPr>
              <a:t>, D. M. (2020). The State of American Federalism 2019–2020: Polarized and Punitive Intergovernmental Relations. </a:t>
            </a:r>
            <a:r>
              <a:rPr lang="en-US" sz="2000" dirty="0" err="1">
                <a:solidFill>
                  <a:srgbClr val="222222"/>
                </a:solidFill>
                <a:latin typeface="Arial"/>
              </a:rPr>
              <a:t>Publius</a:t>
            </a:r>
            <a:r>
              <a:rPr lang="en-US" sz="2000" dirty="0">
                <a:solidFill>
                  <a:srgbClr val="222222"/>
                </a:solidFill>
                <a:latin typeface="Arial"/>
              </a:rPr>
              <a:t>: </a:t>
            </a:r>
            <a:r>
              <a:rPr lang="en-US" sz="2000" i="1" dirty="0">
                <a:solidFill>
                  <a:srgbClr val="222222"/>
                </a:solidFill>
                <a:latin typeface="Arial"/>
              </a:rPr>
              <a:t>The Journal of Federalism</a:t>
            </a:r>
            <a:r>
              <a:rPr lang="en-US" sz="2000" dirty="0">
                <a:solidFill>
                  <a:srgbClr val="222222"/>
                </a:solidFill>
                <a:latin typeface="Arial"/>
              </a:rPr>
              <a:t>, 50(3), 311-343.</a:t>
            </a:r>
          </a:p>
          <a:p>
            <a:r>
              <a:rPr lang="en-US" sz="2000" dirty="0" err="1">
                <a:solidFill>
                  <a:srgbClr val="222222"/>
                </a:solidFill>
                <a:latin typeface="Arial"/>
              </a:rPr>
              <a:t>Mofolo</a:t>
            </a:r>
            <a:r>
              <a:rPr lang="en-US" sz="2000" dirty="0">
                <a:solidFill>
                  <a:srgbClr val="222222"/>
                </a:solidFill>
                <a:latin typeface="Arial"/>
              </a:rPr>
              <a:t>, M. A. (2016). Intergovernmental relations system for public participation in the local sphere of government. </a:t>
            </a:r>
            <a:r>
              <a:rPr lang="en-US" sz="2000" i="1" dirty="0">
                <a:solidFill>
                  <a:srgbClr val="222222"/>
                </a:solidFill>
                <a:latin typeface="Arial"/>
              </a:rPr>
              <a:t>Journal of Public Administration</a:t>
            </a:r>
            <a:r>
              <a:rPr lang="en-US" sz="2000" dirty="0">
                <a:solidFill>
                  <a:srgbClr val="222222"/>
                </a:solidFill>
                <a:latin typeface="Arial"/>
              </a:rPr>
              <a:t>, 51(2), 230-245.</a:t>
            </a:r>
          </a:p>
          <a:p>
            <a:r>
              <a:rPr lang="en-US" sz="2000" b="0" i="0" dirty="0">
                <a:solidFill>
                  <a:srgbClr val="222222"/>
                </a:solidFill>
                <a:effectLst/>
                <a:latin typeface="Arial"/>
              </a:rPr>
              <a:t>Wright, D. S. (1974). Intergovernmental relations: an analytical overview. </a:t>
            </a:r>
            <a:r>
              <a:rPr lang="en-US" sz="2000" b="0" i="1" dirty="0">
                <a:solidFill>
                  <a:srgbClr val="222222"/>
                </a:solidFill>
                <a:effectLst/>
                <a:latin typeface="Arial"/>
              </a:rPr>
              <a:t>The Annals of the American Academy of Political and Social Science</a:t>
            </a:r>
            <a:r>
              <a:rPr lang="en-US" sz="2000" b="0" i="0" dirty="0">
                <a:solidFill>
                  <a:srgbClr val="222222"/>
                </a:solidFill>
                <a:effectLst/>
                <a:latin typeface="Arial"/>
              </a:rPr>
              <a:t>, </a:t>
            </a:r>
            <a:r>
              <a:rPr lang="en-US" sz="2000" b="0" i="1" dirty="0">
                <a:solidFill>
                  <a:srgbClr val="222222"/>
                </a:solidFill>
                <a:effectLst/>
                <a:latin typeface="Arial"/>
              </a:rPr>
              <a:t>416</a:t>
            </a:r>
            <a:r>
              <a:rPr lang="en-US" sz="2000" b="0" i="0" dirty="0">
                <a:solidFill>
                  <a:srgbClr val="222222"/>
                </a:solidFill>
                <a:effectLst/>
                <a:latin typeface="Arial"/>
              </a:rPr>
              <a:t>(1), 353-355.</a:t>
            </a:r>
          </a:p>
          <a:p>
            <a:r>
              <a:rPr lang="en-US" sz="2000" b="0" i="0" dirty="0">
                <a:solidFill>
                  <a:srgbClr val="222222"/>
                </a:solidFill>
                <a:effectLst/>
                <a:latin typeface="Arial"/>
              </a:rPr>
              <a:t>Wright, D. S., &amp; Stenberg, C. W. (2018). Federalism, Intergovernmental Relations, and Intergovernmental Management: The Origins, Emergence, and Maturity of Three Concepts across Two Centuries of Organizing Power by Area and by Function. In </a:t>
            </a:r>
            <a:r>
              <a:rPr lang="en-US" sz="2000" b="0" i="1" dirty="0">
                <a:solidFill>
                  <a:srgbClr val="222222"/>
                </a:solidFill>
                <a:effectLst/>
                <a:latin typeface="Arial"/>
              </a:rPr>
              <a:t>Handbook Of Public Administration</a:t>
            </a:r>
            <a:r>
              <a:rPr lang="en-US" sz="2000" b="0" i="0" dirty="0">
                <a:solidFill>
                  <a:srgbClr val="222222"/>
                </a:solidFill>
                <a:effectLst/>
                <a:latin typeface="Arial"/>
              </a:rPr>
              <a:t> (pp. 407-479). </a:t>
            </a:r>
            <a:r>
              <a:rPr lang="en-US" sz="2000" b="0" i="0" dirty="0" err="1">
                <a:solidFill>
                  <a:srgbClr val="222222"/>
                </a:solidFill>
                <a:effectLst/>
                <a:latin typeface="Arial"/>
              </a:rPr>
              <a:t>Routledge</a:t>
            </a:r>
            <a:r>
              <a:rPr lang="en-US" sz="2000" b="0" i="0" dirty="0">
                <a:solidFill>
                  <a:srgbClr val="222222"/>
                </a:solidFill>
                <a:effectLst/>
                <a:latin typeface="Arial"/>
              </a:rPr>
              <a:t>.</a:t>
            </a:r>
          </a:p>
          <a:p>
            <a:endParaRPr lang="en-US" sz="2400" b="0" i="0" dirty="0">
              <a:solidFill>
                <a:srgbClr val="222222"/>
              </a:solidFill>
              <a:effectLst/>
              <a:latin typeface="Arial"/>
            </a:endParaRPr>
          </a:p>
          <a:p>
            <a:endParaRPr lang="en-US" dirty="0"/>
          </a:p>
        </p:txBody>
      </p:sp>
    </p:spTree>
    <p:extLst>
      <p:ext uri="{BB962C8B-B14F-4D97-AF65-F5344CB8AC3E}">
        <p14:creationId xmlns:p14="http://schemas.microsoft.com/office/powerpoint/2010/main" val="3829036771"/>
      </p:ext>
    </p:extLst>
  </p:cSld>
  <p:clrMapOvr>
    <a:masterClrMapping/>
  </p:clrMapOvr>
</p:sld>
</file>

<file path=ppt/theme/theme1.xml><?xml version="1.0" encoding="utf-8"?>
<a:theme xmlns:a="http://schemas.openxmlformats.org/drawingml/2006/main" name="Wisp">
  <a:themeElements>
    <a:clrScheme name="Wisp">
      <a:dk1>
        <a:sysClr val="windowText" lastClr="000000"/>
      </a:dk1>
      <a:lt1>
        <a:sysClr val="window" lastClr="FFFFFF"/>
      </a:lt1>
      <a:dk2>
        <a:srgbClr val="766F54"/>
      </a:dk2>
      <a:lt2>
        <a:srgbClr val="E3EACF"/>
      </a:lt2>
      <a:accent1>
        <a:srgbClr val="A53010"/>
      </a:accent1>
      <a:accent2>
        <a:srgbClr val="DE7E18"/>
      </a:accent2>
      <a:accent3>
        <a:srgbClr val="9F8351"/>
      </a:accent3>
      <a:accent4>
        <a:srgbClr val="728653"/>
      </a:accent4>
      <a:accent5>
        <a:srgbClr val="92AA4C"/>
      </a:accent5>
      <a:accent6>
        <a:srgbClr val="6AAC91"/>
      </a:accent6>
      <a:hlink>
        <a:srgbClr val="FB4A18"/>
      </a:hlink>
      <a:folHlink>
        <a:srgbClr val="FB9318"/>
      </a:folHlink>
    </a:clrScheme>
    <a:fontScheme name="Wisp">
      <a:majorFont>
        <a:latin typeface="Century Gothic" panose="020B0502020202020204"/>
        <a:ea typeface=""/>
        <a:cs typeface=""/>
        <a:font script="Jpan" typeface="メイリオ"/>
        <a:font script="Hang" typeface="HY중고딕"/>
        <a:font script="Hans" typeface="幼圆"/>
        <a:font script="Hant" typeface="微軟正黑體"/>
        <a:font script="Arab" typeface="Tahoma"/>
        <a:font script="Hebr" typeface="Gisha"/>
        <a:font script="Thai" typeface="DilleniaUPC"/>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ahoma"/>
        <a:font script="Uigh" typeface="Microsoft Uighur"/>
        <a:font script="Geor" typeface="Sylfaen"/>
      </a:majorFont>
      <a:minorFont>
        <a:latin typeface="Century Gothic" panose="020B0502020202020204"/>
        <a:ea typeface=""/>
        <a:cs typeface=""/>
        <a:font script="Jpan" typeface="メイリオ"/>
        <a:font script="Hang" typeface="HY중고딕"/>
        <a:font script="Hans" typeface="幼圆"/>
        <a:font script="Hant" typeface="微軟正黑體"/>
        <a:font script="Arab" typeface="Tahoma"/>
        <a:font script="Hebr" typeface="Gisha"/>
        <a:font script="Thai" typeface="DilleniaUPC"/>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ahoma"/>
        <a:font script="Uigh" typeface="Microsoft Uighur"/>
        <a:font script="Geor" typeface="Sylfaen"/>
      </a:minorFont>
    </a:fontScheme>
    <a:fmtScheme name="Wisp">
      <a:fillStyleLst>
        <a:solidFill>
          <a:schemeClr val="phClr"/>
        </a:solidFill>
        <a:solidFill>
          <a:schemeClr val="phClr">
            <a:tint val="70000"/>
            <a:lumMod val="104000"/>
          </a:schemeClr>
        </a:solidFill>
        <a:gradFill rotWithShape="1">
          <a:gsLst>
            <a:gs pos="0">
              <a:schemeClr val="phClr">
                <a:tint val="96000"/>
                <a:lumMod val="104000"/>
              </a:schemeClr>
            </a:gs>
            <a:gs pos="100000">
              <a:schemeClr val="phClr">
                <a:shade val="98000"/>
                <a:lumMod val="94000"/>
              </a:schemeClr>
            </a:gs>
          </a:gsLst>
          <a:lin ang="5400000" scaled="0"/>
        </a:gradFill>
      </a:fillStyleLst>
      <a:lnStyleLst>
        <a:ln w="9525" cap="rnd" cmpd="sng" algn="ctr">
          <a:solidFill>
            <a:schemeClr val="phClr">
              <a:shade val="90000"/>
            </a:schemeClr>
          </a:solidFill>
          <a:prstDash val="solid"/>
        </a:ln>
        <a:ln w="15875" cap="rnd" cmpd="sng" algn="ctr">
          <a:solidFill>
            <a:schemeClr val="phClr"/>
          </a:solidFill>
          <a:prstDash val="solid"/>
        </a:ln>
        <a:ln w="22225" cap="rnd" cmpd="sng" algn="ctr">
          <a:solidFill>
            <a:schemeClr val="phClr"/>
          </a:solidFill>
          <a:prstDash val="solid"/>
        </a:ln>
      </a:lnStyleLst>
      <a:effectStyleLst>
        <a:effectStyle>
          <a:effectLst/>
        </a:effectStyle>
        <a:effectStyle>
          <a:effectLst>
            <a:outerShdw blurRad="38100" dist="25400" dir="5400000" rotWithShape="0">
              <a:srgbClr val="000000">
                <a:alpha val="25000"/>
              </a:srgbClr>
            </a:outerShdw>
          </a:effectLst>
        </a:effectStyle>
        <a:effectStyle>
          <a:effectLst>
            <a:outerShdw blurRad="50800" dist="38100" dir="5400000" rotWithShape="0">
              <a:srgbClr val="000000">
                <a:alpha val="60000"/>
              </a:srgbClr>
            </a:outerShdw>
          </a:effectLst>
        </a:effectStyle>
      </a:effectStyleLst>
      <a:bgFillStyleLst>
        <a:solidFill>
          <a:schemeClr val="phClr"/>
        </a:solidFill>
        <a:gradFill rotWithShape="1">
          <a:gsLst>
            <a:gs pos="0">
              <a:schemeClr val="phClr">
                <a:tint val="90000"/>
                <a:lumMod val="120000"/>
              </a:schemeClr>
            </a:gs>
            <a:gs pos="100000">
              <a:schemeClr val="phClr">
                <a:shade val="98000"/>
                <a:satMod val="120000"/>
                <a:lumMod val="98000"/>
              </a:schemeClr>
            </a:gs>
          </a:gsLst>
          <a:lin ang="5400000" scaled="0"/>
        </a:gradFill>
        <a:gradFill rotWithShape="1">
          <a:gsLst>
            <a:gs pos="0">
              <a:schemeClr val="phClr">
                <a:tint val="90000"/>
                <a:satMod val="92000"/>
                <a:lumMod val="120000"/>
              </a:schemeClr>
            </a:gs>
            <a:gs pos="100000">
              <a:schemeClr val="phClr">
                <a:shade val="98000"/>
                <a:satMod val="120000"/>
                <a:lumMod val="98000"/>
              </a:schemeClr>
            </a:gs>
          </a:gsLst>
          <a:path path="circle">
            <a:fillToRect l="50000" t="50000" r="100000" b="100000"/>
          </a:path>
        </a:gradFill>
      </a:bgFillStyleLst>
    </a:fmtScheme>
  </a:themeElements>
  <a:objectDefaults/>
  <a:extraClrSchemeLst/>
  <a:extLst>
    <a:ext uri="{05A4C25C-085E-4340-85A3-A5531E510DB2}">
      <thm15:themeFamily xmlns:thm15="http://schemas.microsoft.com/office/thememl/2012/main" name="Wisp" id="{7CB32D59-10C0-40DD-B7BD-2E94284A981C}" vid="{24B1A44C-C006-48B2-A4D7-E5549B3D8CD4}"/>
    </a:ext>
  </a:ext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emplate>Wisp</Template>
  <TotalTime>1479</TotalTime>
  <Words>2039</Words>
  <Application>Microsoft Office PowerPoint</Application>
  <PresentationFormat>On-screen Show (4:3)</PresentationFormat>
  <Paragraphs>62</Paragraphs>
  <Slides>8</Slides>
  <Notes>6</Notes>
  <HiddenSlides>0</HiddenSlides>
  <MMClips>0</MMClips>
  <ScaleCrop>false</ScaleCrop>
  <HeadingPairs>
    <vt:vector size="6" baseType="variant">
      <vt:variant>
        <vt:lpstr>Fonts Used</vt:lpstr>
      </vt:variant>
      <vt:variant>
        <vt:i4>7</vt:i4>
      </vt:variant>
      <vt:variant>
        <vt:lpstr>Theme</vt:lpstr>
      </vt:variant>
      <vt:variant>
        <vt:i4>1</vt:i4>
      </vt:variant>
      <vt:variant>
        <vt:lpstr>Slide Titles</vt:lpstr>
      </vt:variant>
      <vt:variant>
        <vt:i4>8</vt:i4>
      </vt:variant>
    </vt:vector>
  </HeadingPairs>
  <TitlesOfParts>
    <vt:vector size="16" baseType="lpstr">
      <vt:lpstr>Arial</vt:lpstr>
      <vt:lpstr>Calibri</vt:lpstr>
      <vt:lpstr>Century Gothic</vt:lpstr>
      <vt:lpstr>Courier New</vt:lpstr>
      <vt:lpstr>Times New Roman</vt:lpstr>
      <vt:lpstr>Wingdings</vt:lpstr>
      <vt:lpstr>Wingdings 3</vt:lpstr>
      <vt:lpstr>Wisp</vt:lpstr>
      <vt:lpstr>Social Programs of Intergovernmental Public Service</vt:lpstr>
      <vt:lpstr>Introduction</vt:lpstr>
      <vt:lpstr>Public Housing</vt:lpstr>
      <vt:lpstr>Mental Health</vt:lpstr>
      <vt:lpstr>Analysis of Public Housing as an Intergovernmental Program</vt:lpstr>
      <vt:lpstr>Analysis of Mental Health as an Intergovernmental Program</vt:lpstr>
      <vt:lpstr>Conclusion</vt:lpstr>
      <vt:lpstr>References</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PowerPoint Presentation</dc:title>
  <dc:creator>dafine</dc:creator>
  <cp:lastModifiedBy>Antony Ouma</cp:lastModifiedBy>
  <cp:revision>37</cp:revision>
  <dcterms:created xsi:type="dcterms:W3CDTF">2020-10-15T04:37:31Z</dcterms:created>
  <dcterms:modified xsi:type="dcterms:W3CDTF">2020-10-16T19:45:13Z</dcterms:modified>
</cp:coreProperties>
</file>